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33" r:id="rId4"/>
    <p:sldMasterId id="2147483934" r:id="rId5"/>
    <p:sldMasterId id="2147483935" r:id="rId6"/>
    <p:sldMasterId id="2147483936" r:id="rId7"/>
    <p:sldMasterId id="2147483937" r:id="rId8"/>
    <p:sldMasterId id="2147483938" r:id="rId9"/>
    <p:sldMasterId id="2147483939" r:id="rId10"/>
    <p:sldMasterId id="2147483940" r:id="rId11"/>
    <p:sldMasterId id="2147483941"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Lst>
  <p:sldSz cy="6858000" cx="12192000"/>
  <p:notesSz cx="6858000" cy="9144000"/>
  <p:embeddedFontLst>
    <p:embeddedFont>
      <p:font typeface="DM Sans Medium"/>
      <p:regular r:id="rId31"/>
      <p:bold r:id="rId32"/>
      <p:italic r:id="rId33"/>
      <p:boldItalic r:id="rId34"/>
    </p:embeddedFont>
    <p:embeddedFont>
      <p:font typeface="Montserrat"/>
      <p:regular r:id="rId35"/>
      <p:bold r:id="rId36"/>
      <p:italic r:id="rId37"/>
      <p:boldItalic r:id="rId38"/>
    </p:embeddedFont>
    <p:embeddedFont>
      <p:font typeface="DM Mono Medium"/>
      <p:regular r:id="rId39"/>
      <p:italic r:id="rId40"/>
    </p:embeddedFont>
    <p:embeddedFont>
      <p:font typeface="DM Sans Light"/>
      <p:regular r:id="rId41"/>
      <p:bold r:id="rId42"/>
      <p:italic r:id="rId43"/>
      <p:boldItalic r:id="rId44"/>
    </p:embeddedFont>
    <p:embeddedFont>
      <p:font typeface="Barlow"/>
      <p:regular r:id="rId45"/>
      <p:bold r:id="rId46"/>
      <p:italic r:id="rId47"/>
      <p:boldItalic r:id="rId48"/>
    </p:embeddedFont>
    <p:embeddedFont>
      <p:font typeface="DM Sans"/>
      <p:regular r:id="rId49"/>
      <p:bold r:id="rId50"/>
      <p:italic r:id="rId51"/>
      <p:boldItalic r:id="rId52"/>
    </p:embeddedFont>
    <p:embeddedFont>
      <p:font typeface="DM Mono"/>
      <p:regular r:id="rId53"/>
      <p: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2EFD4B-86DC-43C5-A2CA-1EB35C7E517B}">
  <a:tblStyle styleId="{A82EFD4B-86DC-43C5-A2CA-1EB35C7E51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MMonoMedium-italic.fntdata"/><Relationship Id="rId42" Type="http://schemas.openxmlformats.org/officeDocument/2006/relationships/font" Target="fonts/DMSansLight-bold.fntdata"/><Relationship Id="rId41" Type="http://schemas.openxmlformats.org/officeDocument/2006/relationships/font" Target="fonts/DMSansLight-regular.fntdata"/><Relationship Id="rId44" Type="http://schemas.openxmlformats.org/officeDocument/2006/relationships/font" Target="fonts/DMSansLight-boldItalic.fntdata"/><Relationship Id="rId43" Type="http://schemas.openxmlformats.org/officeDocument/2006/relationships/font" Target="fonts/DMSansLight-italic.fntdata"/><Relationship Id="rId46" Type="http://schemas.openxmlformats.org/officeDocument/2006/relationships/font" Target="fonts/Barlow-bold.fntdata"/><Relationship Id="rId45" Type="http://schemas.openxmlformats.org/officeDocument/2006/relationships/font" Target="fonts/Barlow-regular.fntdata"/><Relationship Id="rId1" Type="http://schemas.openxmlformats.org/officeDocument/2006/relationships/theme" Target="theme/theme10.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Barlow-boldItalic.fntdata"/><Relationship Id="rId47" Type="http://schemas.openxmlformats.org/officeDocument/2006/relationships/font" Target="fonts/Barlow-italic.fntdata"/><Relationship Id="rId49" Type="http://schemas.openxmlformats.org/officeDocument/2006/relationships/font" Target="fonts/DM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DMSansMedium-regular.fntdata"/><Relationship Id="rId30" Type="http://schemas.openxmlformats.org/officeDocument/2006/relationships/slide" Target="slides/slide17.xml"/><Relationship Id="rId33" Type="http://schemas.openxmlformats.org/officeDocument/2006/relationships/font" Target="fonts/DMSansMedium-italic.fntdata"/><Relationship Id="rId32" Type="http://schemas.openxmlformats.org/officeDocument/2006/relationships/font" Target="fonts/DMSansMedium-bold.fntdata"/><Relationship Id="rId35" Type="http://schemas.openxmlformats.org/officeDocument/2006/relationships/font" Target="fonts/Montserrat-regular.fntdata"/><Relationship Id="rId34" Type="http://schemas.openxmlformats.org/officeDocument/2006/relationships/font" Target="fonts/DMSansMedium-boldItalic.fntdata"/><Relationship Id="rId37" Type="http://schemas.openxmlformats.org/officeDocument/2006/relationships/font" Target="fonts/Montserrat-italic.fntdata"/><Relationship Id="rId36" Type="http://schemas.openxmlformats.org/officeDocument/2006/relationships/font" Target="fonts/Montserrat-bold.fntdata"/><Relationship Id="rId39" Type="http://schemas.openxmlformats.org/officeDocument/2006/relationships/font" Target="fonts/DMMonoMedium-regular.fntdata"/><Relationship Id="rId38" Type="http://schemas.openxmlformats.org/officeDocument/2006/relationships/font" Target="fonts/Montserrat-boldItalic.fntdata"/><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font" Target="fonts/DMSans-italic.fntdata"/><Relationship Id="rId50" Type="http://schemas.openxmlformats.org/officeDocument/2006/relationships/font" Target="fonts/DMSans-bold.fntdata"/><Relationship Id="rId53" Type="http://schemas.openxmlformats.org/officeDocument/2006/relationships/font" Target="fonts/DMMono-regular.fntdata"/><Relationship Id="rId52" Type="http://schemas.openxmlformats.org/officeDocument/2006/relationships/font" Target="fonts/DMSans-boldItalic.fntdata"/><Relationship Id="rId11" Type="http://schemas.openxmlformats.org/officeDocument/2006/relationships/slideMaster" Target="slideMasters/slideMaster8.xml"/><Relationship Id="rId10" Type="http://schemas.openxmlformats.org/officeDocument/2006/relationships/slideMaster" Target="slideMasters/slideMaster7.xml"/><Relationship Id="rId54" Type="http://schemas.openxmlformats.org/officeDocument/2006/relationships/font" Target="fonts/DMMono-italic.fntdata"/><Relationship Id="rId13" Type="http://schemas.openxmlformats.org/officeDocument/2006/relationships/notesMaster" Target="notesMasters/notesMaster1.xml"/><Relationship Id="rId12" Type="http://schemas.openxmlformats.org/officeDocument/2006/relationships/slideMaster" Target="slideMasters/slideMaster9.xml"/><Relationship Id="rId15" Type="http://schemas.openxmlformats.org/officeDocument/2006/relationships/slide" Target="slides/slide2.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cef62e9622_1_16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2cef62e9622_1_169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5" name="Google Shape;2235;g2cef62e9622_1_169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2ce728774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2ce728774df_0_6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US">
                <a:solidFill>
                  <a:schemeClr val="dk1"/>
                </a:solidFill>
              </a:rPr>
              <a:t>We are consistently working to improve the speed and performance of Serverless SQL to provide you with the best user experience and TCO. But BI workloads often have changing demand throughout the day as users login and run many dashboards. Users expect these queries to return quickly. However when query loads increase, warehouses may take time to upscale causing some delays the dashboards showing new data.</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Solution: today we are announcing the general availability of Intelligent workload management for Serverless SQL warehouses. This feature intelligently responds to the number and size of queries coming in to upscale the warehouse upto 3x faster. This along with read enhancement improvements coming to Predivtive IO will also result in faster query latency for long running BI queries.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Availability: To take advantage of this make sure that Auto-Scaling is enabled for your Serverless SQL Warehouses. </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Intelligent Workload Management will be rolling out to all Serverless SQL warehouses on AWS and Azure.</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Predictive IO Read Enhancements will come to Serverless SQL and Pro warehouses on AWS in Q4 with Azure and GCP in subsequent quarters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2ce728774df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2ce728774df_0_2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Observibility remains an important part of Databricks Workflows and we continuously invest in bringing more experiences that allow our customers to get actionable insights regarding their workflows and how each job runs. We are adding an exciting new visualization to Workflows which is especially useful for non-trivial jobs with multiple tasks. This Gantt view will let you see each job run with the various dependencies and you’ll be able to easily identify which tasks in a job run slowly and where you might have opportunities to optimize.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2ce728774df_0_3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2" name="Google Shape;2432;g2ce728774df_0_3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Partitioning your data provides significant performance benefits, but it’s hard to get right. And even if you manage to find the perfect partitioning strategy for your data right now, it won’t adapt as your data changes over time, forcing you to repartition your data down the road. Liquid Clustering is a new data layout technique with better performance than partitioning. Liquid automatically determines the best clustering approach based on your data and usage patterns, and makes incremental changes over time. Not only is it easy to use, you can change your clustering columns at any time without having to force a data rewrite, and you also have the freedom to pick any column you want regardless of cardinality, which is one of the main limitations of Hive-style partitioning.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This functionality is fantastic for customers like Cisco, who need optimal performance for large scale exploration and discovery across data sets. Liquid helps them optimize their datasets quickly, without the need for static, Hive-style partitioning.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Liquid Clustering is in public preview now and will be going to GA in the first half of this year.</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1200"/>
              </a:spcBef>
              <a:spcAft>
                <a:spcPts val="0"/>
              </a:spcAft>
              <a:buSzPts val="1100"/>
              <a:buNone/>
            </a:pPr>
            <a:r>
              <a:rPr b="1" lang="en-US">
                <a:solidFill>
                  <a:schemeClr val="dk1"/>
                </a:solidFill>
                <a:latin typeface="DM Sans"/>
                <a:ea typeface="DM Sans"/>
                <a:cs typeface="DM Sans"/>
                <a:sym typeface="DM Sans"/>
              </a:rPr>
              <a:t>**** </a:t>
            </a:r>
            <a:r>
              <a:rPr lang="en-US">
                <a:solidFill>
                  <a:schemeClr val="dk1"/>
                </a:solidFill>
              </a:rPr>
              <a:t>IGNORE FROM HERE</a:t>
            </a:r>
            <a:endParaRPr b="1">
              <a:solidFill>
                <a:schemeClr val="dk1"/>
              </a:solidFill>
              <a:latin typeface="DM Sans"/>
              <a:ea typeface="DM Sans"/>
              <a:cs typeface="DM Sans"/>
              <a:sym typeface="DM Sans"/>
            </a:endParaRPr>
          </a:p>
          <a:p>
            <a:pPr indent="0" lvl="0" marL="0" rtl="0" algn="l">
              <a:lnSpc>
                <a:spcPct val="100000"/>
              </a:lnSpc>
              <a:spcBef>
                <a:spcPts val="1200"/>
              </a:spcBef>
              <a:spcAft>
                <a:spcPts val="0"/>
              </a:spcAft>
              <a:buSzPts val="1100"/>
              <a:buNone/>
            </a:pPr>
            <a:r>
              <a:rPr b="1" lang="en-US">
                <a:solidFill>
                  <a:schemeClr val="dk1"/>
                </a:solidFill>
                <a:latin typeface="DM Sans"/>
                <a:ea typeface="DM Sans"/>
                <a:cs typeface="DM Sans"/>
                <a:sym typeface="DM Sans"/>
              </a:rPr>
              <a:t>Problem</a:t>
            </a:r>
            <a:endParaRPr b="1">
              <a:solidFill>
                <a:schemeClr val="dk1"/>
              </a:solidFill>
              <a:latin typeface="DM Sans"/>
              <a:ea typeface="DM Sans"/>
              <a:cs typeface="DM Sans"/>
              <a:sym typeface="DM Sans"/>
            </a:endParaRPr>
          </a:p>
          <a:p>
            <a:pPr indent="0" lvl="0" marL="0" rtl="0" algn="l">
              <a:lnSpc>
                <a:spcPct val="100000"/>
              </a:lnSpc>
              <a:spcBef>
                <a:spcPts val="1200"/>
              </a:spcBef>
              <a:spcAft>
                <a:spcPts val="0"/>
              </a:spcAft>
              <a:buNone/>
            </a:pPr>
            <a:r>
              <a:rPr lang="en-US">
                <a:solidFill>
                  <a:schemeClr val="dk1"/>
                </a:solidFill>
                <a:latin typeface="DM Sans"/>
                <a:ea typeface="DM Sans"/>
                <a:cs typeface="DM Sans"/>
                <a:sym typeface="DM Sans"/>
              </a:rPr>
              <a:t>Partitioning provides significant performance benefits, but is challenging to get right - for example, you cannot partition on high-cardinality columns - and if you want to change what columns you partition on, you’ll need to rewrite your entire table. And even in the best partitioning strategies, parts of the table can still be over- or under-partitioned…</a:t>
            </a:r>
            <a:endParaRPr>
              <a:solidFill>
                <a:schemeClr val="dk1"/>
              </a:solidFill>
              <a:latin typeface="DM Sans"/>
              <a:ea typeface="DM Sans"/>
              <a:cs typeface="DM Sans"/>
              <a:sym typeface="DM Sans"/>
            </a:endParaRPr>
          </a:p>
          <a:p>
            <a:pPr indent="0" lvl="0" marL="0" rtl="0" algn="l">
              <a:lnSpc>
                <a:spcPct val="100000"/>
              </a:lnSpc>
              <a:spcBef>
                <a:spcPts val="1200"/>
              </a:spcBef>
              <a:spcAft>
                <a:spcPts val="0"/>
              </a:spcAft>
              <a:buSzPts val="1100"/>
              <a:buNone/>
            </a:pPr>
            <a:r>
              <a:rPr b="1" lang="en-US">
                <a:solidFill>
                  <a:schemeClr val="dk1"/>
                </a:solidFill>
                <a:latin typeface="DM Sans"/>
                <a:ea typeface="DM Sans"/>
                <a:cs typeface="DM Sans"/>
                <a:sym typeface="DM Sans"/>
              </a:rPr>
              <a:t>Solution</a:t>
            </a:r>
            <a:endParaRPr b="1">
              <a:solidFill>
                <a:schemeClr val="dk1"/>
              </a:solidFill>
              <a:latin typeface="DM Sans"/>
              <a:ea typeface="DM Sans"/>
              <a:cs typeface="DM Sans"/>
              <a:sym typeface="DM Sans"/>
            </a:endParaRPr>
          </a:p>
          <a:p>
            <a:pPr indent="0" lvl="1" marL="520700" rtl="0" algn="l">
              <a:lnSpc>
                <a:spcPct val="100000"/>
              </a:lnSpc>
              <a:spcBef>
                <a:spcPts val="0"/>
              </a:spcBef>
              <a:spcAft>
                <a:spcPts val="0"/>
              </a:spcAft>
              <a:buClr>
                <a:schemeClr val="dk1"/>
              </a:buClr>
              <a:buSzPts val="1700"/>
              <a:buFont typeface="DM Sans"/>
              <a:buNone/>
            </a:pPr>
            <a:r>
              <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rPr lang="en-US">
                <a:solidFill>
                  <a:schemeClr val="dk1"/>
                </a:solidFill>
                <a:latin typeface="DM Sans"/>
                <a:ea typeface="DM Sans"/>
                <a:cs typeface="DM Sans"/>
                <a:sym typeface="DM Sans"/>
              </a:rPr>
              <a:t>Liquid clustering is an innovative new clustering technique, which provides better clustering performance than existing techniques like partitioning or ZORDER, all while being easier to use. Liquid automatically determines the best clustering data layout, mitigating the risk of tables being over or underpartitioned.</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rPr lang="en-US">
                <a:solidFill>
                  <a:schemeClr val="dk1"/>
                </a:solidFill>
                <a:latin typeface="DM Sans"/>
                <a:ea typeface="DM Sans"/>
                <a:cs typeface="DM Sans"/>
                <a:sym typeface="DM Sans"/>
              </a:rPr>
              <a:t>Liquid clustering is performed incrementally and efficiently, providing singifincatly faster than than both Hive partitioning and ZORDER (as seen in the chart on the left). Liquid’s incremental nature also paves the way for more consistent read performance (as seen in the chart on the right)</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rPr lang="en-US">
                <a:solidFill>
                  <a:schemeClr val="dk1"/>
                </a:solidFill>
                <a:latin typeface="DM Sans"/>
                <a:ea typeface="DM Sans"/>
                <a:cs typeface="DM Sans"/>
                <a:sym typeface="DM Sans"/>
              </a:rPr>
              <a:t>Liquid is easy to use. Not only can you change your clustering columns at any time without rewrite, but you can also pick clustering columns without considering their cardinality - which you could never do before.</a:t>
            </a:r>
            <a:endParaRPr>
              <a:solidFill>
                <a:schemeClr val="dk1"/>
              </a:solidFill>
              <a:latin typeface="DM Sans"/>
              <a:ea typeface="DM Sans"/>
              <a:cs typeface="DM Sans"/>
              <a:sym typeface="DM Sans"/>
            </a:endParaRPr>
          </a:p>
          <a:p>
            <a:pPr indent="0" lvl="1" marL="0" rtl="0" algn="l">
              <a:lnSpc>
                <a:spcPct val="100000"/>
              </a:lnSpc>
              <a:spcBef>
                <a:spcPts val="0"/>
              </a:spcBef>
              <a:spcAft>
                <a:spcPts val="0"/>
              </a:spcAft>
              <a:buClr>
                <a:schemeClr val="dk1"/>
              </a:buClr>
              <a:buSzPts val="1700"/>
              <a:buFont typeface="DM Sans"/>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2ce728774df_0_2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2ce728774df_0_24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Predictive Optimization solves a problem that many customers don’t realize they have. This feature uses Unity Catalog and DatabricksIQ to determine and schedule the best optimizations to perform on your data and then runs them on dedicated serverless infrastructure. With a simple toggle in your account console, you can start automatically optimizing your Unity Catalog storage and save not only on storage costs, but on the operational overhead you would typically spend on maintenance tasks. Predictive Optimization is seeing strong adoption in Public Preview, with customers like Anker seeing a significant savings in storage costs </a:t>
            </a:r>
            <a:r>
              <a:rPr b="1" lang="en-US">
                <a:solidFill>
                  <a:schemeClr val="dk1"/>
                </a:solidFill>
              </a:rPr>
              <a:t>and</a:t>
            </a:r>
            <a:r>
              <a:rPr lang="en-US">
                <a:solidFill>
                  <a:schemeClr val="dk1"/>
                </a:solidFill>
              </a:rPr>
              <a:t> better performance for their queries. Predictive Optimization will go to GA in the next quarter. </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1000">
                <a:solidFill>
                  <a:srgbClr val="1B3139"/>
                </a:solidFill>
                <a:latin typeface="DM Sans"/>
                <a:ea typeface="DM Sans"/>
                <a:cs typeface="DM Sans"/>
                <a:sym typeface="DM Sans"/>
              </a:rPr>
              <a:t>**** </a:t>
            </a:r>
            <a:r>
              <a:rPr lang="en-US">
                <a:solidFill>
                  <a:schemeClr val="dk1"/>
                </a:solidFill>
              </a:rPr>
              <a:t>IGNORE FROM HERE</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1000">
                <a:solidFill>
                  <a:srgbClr val="1B3139"/>
                </a:solidFill>
                <a:latin typeface="DM Sans"/>
                <a:ea typeface="DM Sans"/>
                <a:cs typeface="DM Sans"/>
                <a:sym typeface="DM Sans"/>
              </a:rPr>
              <a:t>Key takeaway</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1000">
                <a:solidFill>
                  <a:srgbClr val="1B3139"/>
                </a:solidFill>
                <a:latin typeface="DM Sans"/>
                <a:ea typeface="DM Sans"/>
                <a:cs typeface="DM Sans"/>
                <a:sym typeface="DM Sans"/>
              </a:rPr>
              <a:t>With Predictive Optimization, Databricks will ensure your tables see optimal performance and cost-efficiency, by automatically performing maintenance on the tables that need it most.</a:t>
            </a:r>
            <a:endParaRPr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1000">
                <a:solidFill>
                  <a:srgbClr val="1B3139"/>
                </a:solidFill>
                <a:latin typeface="DM Sans"/>
                <a:ea typeface="DM Sans"/>
                <a:cs typeface="DM Sans"/>
                <a:sym typeface="DM Sans"/>
              </a:rPr>
              <a:t>Talking points</a:t>
            </a:r>
            <a:endParaRPr b="1"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With Predictive Optimization, we aim to automatically perform maintenance your Delta tables</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This will ensure that your tables see the best performance and cost-effectiveness, while freeing up your time and energy</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We do this by automatically running table maintenance operations using serverless jobs</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For example, we’ll run OPTIMIZE on tables to improve query performance by optimizing the file sizes for your Delta tables</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We’ll run VACUUM on tables to get rid of no-longer-needed files, reducing storage costs</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And it’s able to ensure cluster your Liquid tables </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We apply Databricks’ AI capabilities to prioritize tables with the highest return-on-investment</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And we’ll provide out-of-the-box observability via system tables, so you can see what PO is doing, and what benefits you’re getting</a:t>
            </a:r>
            <a:endParaRPr sz="1000">
              <a:solidFill>
                <a:srgbClr val="1B3139"/>
              </a:solidFill>
              <a:latin typeface="DM Sans"/>
              <a:ea typeface="DM Sans"/>
              <a:cs typeface="DM Sans"/>
              <a:sym typeface="DM Sans"/>
            </a:endParaRPr>
          </a:p>
          <a:p>
            <a:pPr indent="-292100" lvl="0" marL="457200" rtl="0" algn="l">
              <a:spcBef>
                <a:spcPts val="0"/>
              </a:spcBef>
              <a:spcAft>
                <a:spcPts val="0"/>
              </a:spcAft>
              <a:buClr>
                <a:srgbClr val="1B3139"/>
              </a:buClr>
              <a:buSzPts val="1000"/>
              <a:buFont typeface="DM Sans"/>
              <a:buChar char="●"/>
            </a:pPr>
            <a:r>
              <a:rPr lang="en-US" sz="1000">
                <a:solidFill>
                  <a:srgbClr val="1B3139"/>
                </a:solidFill>
                <a:latin typeface="DM Sans"/>
                <a:ea typeface="DM Sans"/>
                <a:cs typeface="DM Sans"/>
                <a:sym typeface="DM Sans"/>
              </a:rPr>
              <a:t>We’re excited to announce that PO will GA at the end of Q4</a:t>
            </a:r>
            <a:endParaRPr sz="1000">
              <a:solidFill>
                <a:srgbClr val="1B3139"/>
              </a:solidFill>
              <a:latin typeface="DM Sans"/>
              <a:ea typeface="DM Sans"/>
              <a:cs typeface="DM Sans"/>
              <a:sym typeface="DM Sans"/>
            </a:endParaRPr>
          </a:p>
          <a:p>
            <a:pPr indent="0" lvl="0" marL="457200" rtl="0" algn="l">
              <a:spcBef>
                <a:spcPts val="0"/>
              </a:spcBef>
              <a:spcAft>
                <a:spcPts val="0"/>
              </a:spcAft>
              <a:buNone/>
            </a:pPr>
            <a:r>
              <a:t/>
            </a:r>
            <a:endParaRPr sz="1000">
              <a:solidFill>
                <a:srgbClr val="1B313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rgbClr val="1B3139"/>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2ce728774df_0_4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8" name="Google Shape;2468;g2ce728774df_0_4639:notes"/>
          <p:cNvSpPr/>
          <p:nvPr>
            <p:ph idx="2" type="sldImg"/>
          </p:nvPr>
        </p:nvSpPr>
        <p:spPr>
          <a:xfrm>
            <a:off x="3805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2c871bc1e83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2c871bc1e83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0" name="Google Shape;2490;g2c871bc1e83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2ce728774df_1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2ce728774df_1_1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Not a competition, but a partner of ours. Don’t want to compete.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2ce728774df_1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2ce728774df_1_14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don’t want to spend too much time on this, but thought we would build this slide for </a:t>
            </a:r>
            <a:r>
              <a:rPr lang="en-US"/>
              <a:t>you</a:t>
            </a:r>
            <a:r>
              <a:rPr lang="en-US"/>
              <a:t>  if you want to circulate it with your peers and leadership.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2cef62e9622_1_118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0" name="Google Shape;2240;g2cef62e9622_1_118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US">
                <a:latin typeface="DM Sans"/>
                <a:ea typeface="DM Sans"/>
                <a:cs typeface="DM Sans"/>
                <a:sym typeface="DM Sans"/>
              </a:rPr>
              <a:t>The Data Intelligence Platform then combines this with an Intelligence Engine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This uses generative AI model to understand the semantics of your data and uses that understanding across everything in the platform</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US">
                <a:latin typeface="DM Sans"/>
                <a:ea typeface="DM Sans"/>
                <a:cs typeface="DM Sans"/>
                <a:sym typeface="DM Sans"/>
              </a:rPr>
              <a:t>Let’s look at some examples of what that means</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2cef62e9622_1_1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2cef62e9622_1_118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2cef62e9622_1_1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2cef62e9622_1_118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B3139"/>
                </a:solidFill>
              </a:rPr>
              <a:t>One of the tenants that we embrace as a company, is to make things simple. ANSI SQL DCL, the data control language specification part of ANSI SQL, is a familiar interface for RDBMS users and admins alike. This allows you to grant permission scopes on securable objects like tables or locations to principals like groups, users, or service principals.</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The same level of functionality is available via our UI in an easy to use point and click manner, which helps for easy access auditing on the spot.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In addition to that, we offer the ability to set these ACLs on objects via our RESTful APIs, which means that anything, from legacy entitlement request processes to modern dev/sec/ops initiatives can be supported and powered by Unity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The interesting thing to note with API and UI based ACL grants, is that they are done outside the context of compute, purely through our control plane APIs.</a:t>
            </a:r>
            <a:endParaRPr>
              <a:solidFill>
                <a:srgbClr val="1B313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2cef62e9622_1_11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2cef62e9622_1_119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1B313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g2ce728774d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9" name="Google Shape;2339;g2ce728774d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0" name="Google Shape;2340;g2ce728774d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2ce728774df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2ce728774df_0_1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First, we are thrilled to announce that Databricks Assistant will shortly become generally available to all users on all clouds. Since we launched Databricks Assistant last year we’ve seen a staggering level of adoption. Just last month alone we noticed over 100 thousand unique users are relying on the assistant to help them generate, explain, and fix python and SQL code with natural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you can see from some of these customer quotes, Databricks Assistant is getting rave reviews. So if you’ve not yet tried it out you should. Its enabled by default in your Databricks workspace so go check it out today.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2ce728774df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2ce728774df_0_18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One of the more important innovations we are bringing is the introduction of serverless compute to Workflows. With serverelss, you will no longer need to define job clusters for tasks and will be able to enjoy a more cost efficient and reliable compute option managed by Databricks.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Serverless compute is currently in private preview and we expect to expand that preview in the coming months</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2ce728774df_0_1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2ce728774df_0_15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Problem: Data teams struggle to optimize cost-performance and reliability of complex pipelines.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Solution: Serverless Compute for DLT provides: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Better reliability</a:t>
            </a:r>
            <a:endParaRPr/>
          </a:p>
          <a:p>
            <a:pPr indent="-317500" lvl="1" marL="914400" rtl="0" algn="l">
              <a:spcBef>
                <a:spcPts val="0"/>
              </a:spcBef>
              <a:spcAft>
                <a:spcPts val="0"/>
              </a:spcAft>
              <a:buSzPts val="1400"/>
              <a:buChar char="○"/>
            </a:pPr>
            <a:r>
              <a:rPr lang="en-US">
                <a:solidFill>
                  <a:schemeClr val="dk1"/>
                </a:solidFill>
              </a:rPr>
              <a:t>Automatic vertical auto-scaling</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Fully managed compute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Advanced performance optimizations</a:t>
            </a:r>
            <a:endParaRPr>
              <a:solidFill>
                <a:schemeClr val="dk1"/>
              </a:solidFill>
            </a:endParaRPr>
          </a:p>
          <a:p>
            <a:pPr indent="-317500" lvl="1" marL="914400" rtl="0" algn="l">
              <a:spcBef>
                <a:spcPts val="0"/>
              </a:spcBef>
              <a:spcAft>
                <a:spcPts val="0"/>
              </a:spcAft>
              <a:buSzPts val="1400"/>
              <a:buChar char="○"/>
            </a:pPr>
            <a:r>
              <a:rPr lang="en-US"/>
              <a:t>Incremental refresh for MVs (powered by Enzyme) that supports complex transformations with low-latency.</a:t>
            </a:r>
            <a:endParaRPr/>
          </a:p>
          <a:p>
            <a:pPr indent="-317500" lvl="1" marL="914400" rtl="0" algn="l">
              <a:spcBef>
                <a:spcPts val="0"/>
              </a:spcBef>
              <a:spcAft>
                <a:spcPts val="0"/>
              </a:spcAft>
              <a:buSzPts val="1400"/>
              <a:buChar char="○"/>
            </a:pPr>
            <a:r>
              <a:rPr lang="en-US"/>
              <a:t>Fast start-up times using a warm pool to handle low-latency use cases</a:t>
            </a:r>
            <a:endParaRPr/>
          </a:p>
          <a:p>
            <a:pPr indent="-317500" lvl="1" marL="914400" rtl="0" algn="l">
              <a:spcBef>
                <a:spcPts val="0"/>
              </a:spcBef>
              <a:spcAft>
                <a:spcPts val="0"/>
              </a:spcAft>
              <a:buSzPts val="1400"/>
              <a:buChar char="○"/>
            </a:pPr>
            <a:r>
              <a:rPr lang="en-US"/>
              <a:t>Advanced performance optimizations like micro-batch pippeling for streaming ingestion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8.png"/><Relationship Id="rId3" Type="http://schemas.openxmlformats.org/officeDocument/2006/relationships/image" Target="../media/image1.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7.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1" name="Google Shape;21;p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2" name="Google Shape;22;p3"/>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23" name="Google Shape;23;p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4" name="Google Shape;24;p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5" name="Google Shape;25;p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6" name="Google Shape;26;p3"/>
          <p:cNvPicPr preferRelativeResize="0"/>
          <p:nvPr/>
        </p:nvPicPr>
        <p:blipFill>
          <a:blip r:embed="rId3">
            <a:alphaModFix/>
          </a:blip>
          <a:stretch>
            <a:fillRect/>
          </a:stretch>
        </p:blipFill>
        <p:spPr>
          <a:xfrm>
            <a:off x="6539594" y="608125"/>
            <a:ext cx="5650993" cy="56417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96" name="Shape 96"/>
        <p:cNvGrpSpPr/>
        <p:nvPr/>
      </p:nvGrpSpPr>
      <p:grpSpPr>
        <a:xfrm>
          <a:off x="0" y="0"/>
          <a:ext cx="0" cy="0"/>
          <a:chOff x="0" y="0"/>
          <a:chExt cx="0" cy="0"/>
        </a:xfrm>
      </p:grpSpPr>
      <p:sp>
        <p:nvSpPr>
          <p:cNvPr id="97" name="Google Shape;97;p12"/>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 name="Google Shape;98;p12"/>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9" name="Google Shape;99;p12"/>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0" name="Google Shape;100;p1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1" name="Google Shape;101;p12"/>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2" name="Google Shape;102;p12"/>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3" name="Google Shape;103;p12"/>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4" name="Google Shape;104;p12"/>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5" name="Google Shape;105;p12"/>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6" name="Google Shape;106;p12"/>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7" name="Google Shape;107;p12"/>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8" name="Google Shape;108;p1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788" name="Shape 788"/>
        <p:cNvGrpSpPr/>
        <p:nvPr/>
      </p:nvGrpSpPr>
      <p:grpSpPr>
        <a:xfrm>
          <a:off x="0" y="0"/>
          <a:ext cx="0" cy="0"/>
          <a:chOff x="0" y="0"/>
          <a:chExt cx="0" cy="0"/>
        </a:xfrm>
      </p:grpSpPr>
      <p:sp>
        <p:nvSpPr>
          <p:cNvPr id="789" name="Google Shape;789;p104"/>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90" name="Google Shape;790;p10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791" name="Google Shape;791;p104"/>
          <p:cNvPicPr preferRelativeResize="0"/>
          <p:nvPr/>
        </p:nvPicPr>
        <p:blipFill rotWithShape="1">
          <a:blip r:embed="rId2">
            <a:alphaModFix/>
          </a:blip>
          <a:srcRect b="0" l="0" r="0" t="0"/>
          <a:stretch/>
        </p:blipFill>
        <p:spPr>
          <a:xfrm>
            <a:off x="10669265" y="6474099"/>
            <a:ext cx="188420" cy="18842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792" name="Shape 792"/>
        <p:cNvGrpSpPr/>
        <p:nvPr/>
      </p:nvGrpSpPr>
      <p:grpSpPr>
        <a:xfrm>
          <a:off x="0" y="0"/>
          <a:ext cx="0" cy="0"/>
          <a:chOff x="0" y="0"/>
          <a:chExt cx="0" cy="0"/>
        </a:xfrm>
      </p:grpSpPr>
      <p:sp>
        <p:nvSpPr>
          <p:cNvPr id="793" name="Google Shape;793;p10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94" name="Google Shape;794;p105"/>
          <p:cNvSpPr/>
          <p:nvPr/>
        </p:nvSpPr>
        <p:spPr>
          <a:xfrm>
            <a:off x="6025795" y="1825633"/>
            <a:ext cx="5556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5" name="Google Shape;795;p105"/>
          <p:cNvSpPr txBox="1"/>
          <p:nvPr>
            <p:ph idx="1" type="body"/>
          </p:nvPr>
        </p:nvSpPr>
        <p:spPr>
          <a:xfrm>
            <a:off x="762008"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96" name="Google Shape;796;p105"/>
          <p:cNvSpPr txBox="1"/>
          <p:nvPr>
            <p:ph idx="2" type="body"/>
          </p:nvPr>
        </p:nvSpPr>
        <p:spPr>
          <a:xfrm>
            <a:off x="6166329"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97" name="Google Shape;797;p105"/>
          <p:cNvSpPr txBox="1"/>
          <p:nvPr>
            <p:ph idx="3"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798" name="Google Shape;798;p10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799" name="Shape 799"/>
        <p:cNvGrpSpPr/>
        <p:nvPr/>
      </p:nvGrpSpPr>
      <p:grpSpPr>
        <a:xfrm>
          <a:off x="0" y="0"/>
          <a:ext cx="0" cy="0"/>
          <a:chOff x="0" y="0"/>
          <a:chExt cx="0" cy="0"/>
        </a:xfrm>
      </p:grpSpPr>
      <p:sp>
        <p:nvSpPr>
          <p:cNvPr id="800" name="Google Shape;800;p10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01" name="Google Shape;801;p106"/>
          <p:cNvSpPr/>
          <p:nvPr/>
        </p:nvSpPr>
        <p:spPr>
          <a:xfrm>
            <a:off x="609605" y="1825633"/>
            <a:ext cx="5556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2" name="Google Shape;802;p106"/>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803" name="Google Shape;803;p106"/>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804" name="Google Shape;804;p106"/>
          <p:cNvSpPr txBox="1"/>
          <p:nvPr>
            <p:ph idx="3"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05" name="Google Shape;805;p10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806" name="Shape 806"/>
        <p:cNvGrpSpPr/>
        <p:nvPr/>
      </p:nvGrpSpPr>
      <p:grpSpPr>
        <a:xfrm>
          <a:off x="0" y="0"/>
          <a:ext cx="0" cy="0"/>
          <a:chOff x="0" y="0"/>
          <a:chExt cx="0" cy="0"/>
        </a:xfrm>
      </p:grpSpPr>
      <p:sp>
        <p:nvSpPr>
          <p:cNvPr id="807" name="Google Shape;807;p107"/>
          <p:cNvSpPr/>
          <p:nvPr/>
        </p:nvSpPr>
        <p:spPr>
          <a:xfrm>
            <a:off x="609605" y="1825633"/>
            <a:ext cx="109725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8" name="Google Shape;808;p10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09" name="Google Shape;809;p107"/>
          <p:cNvSpPr txBox="1"/>
          <p:nvPr>
            <p:ph idx="1"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10" name="Google Shape;810;p107"/>
          <p:cNvSpPr txBox="1"/>
          <p:nvPr>
            <p:ph idx="2"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11" name="Google Shape;811;p10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812" name="Shape 812"/>
        <p:cNvGrpSpPr/>
        <p:nvPr/>
      </p:nvGrpSpPr>
      <p:grpSpPr>
        <a:xfrm>
          <a:off x="0" y="0"/>
          <a:ext cx="0" cy="0"/>
          <a:chOff x="0" y="0"/>
          <a:chExt cx="0" cy="0"/>
        </a:xfrm>
      </p:grpSpPr>
      <p:sp>
        <p:nvSpPr>
          <p:cNvPr id="813" name="Google Shape;813;p108"/>
          <p:cNvSpPr/>
          <p:nvPr/>
        </p:nvSpPr>
        <p:spPr>
          <a:xfrm>
            <a:off x="6163163" y="4147599"/>
            <a:ext cx="54159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4" name="Google Shape;814;p108"/>
          <p:cNvSpPr/>
          <p:nvPr/>
        </p:nvSpPr>
        <p:spPr>
          <a:xfrm>
            <a:off x="609605" y="4147599"/>
            <a:ext cx="54159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5" name="Google Shape;815;p108"/>
          <p:cNvSpPr/>
          <p:nvPr/>
        </p:nvSpPr>
        <p:spPr>
          <a:xfrm>
            <a:off x="6163163" y="1825633"/>
            <a:ext cx="54159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6" name="Google Shape;816;p108"/>
          <p:cNvSpPr/>
          <p:nvPr/>
        </p:nvSpPr>
        <p:spPr>
          <a:xfrm>
            <a:off x="609605" y="1825633"/>
            <a:ext cx="54159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17" name="Google Shape;817;p10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18" name="Google Shape;818;p108"/>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19" name="Google Shape;819;p108"/>
          <p:cNvSpPr txBox="1"/>
          <p:nvPr>
            <p:ph idx="2" type="subTitle"/>
          </p:nvPr>
        </p:nvSpPr>
        <p:spPr>
          <a:xfrm>
            <a:off x="764908"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820" name="Google Shape;820;p108"/>
          <p:cNvSpPr txBox="1"/>
          <p:nvPr>
            <p:ph idx="3" type="subTitle"/>
          </p:nvPr>
        </p:nvSpPr>
        <p:spPr>
          <a:xfrm>
            <a:off x="6315164"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821" name="Google Shape;821;p108"/>
          <p:cNvSpPr txBox="1"/>
          <p:nvPr>
            <p:ph idx="4" type="subTitle"/>
          </p:nvPr>
        </p:nvSpPr>
        <p:spPr>
          <a:xfrm>
            <a:off x="764908"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822" name="Google Shape;822;p108"/>
          <p:cNvSpPr txBox="1"/>
          <p:nvPr>
            <p:ph idx="5" type="subTitle"/>
          </p:nvPr>
        </p:nvSpPr>
        <p:spPr>
          <a:xfrm>
            <a:off x="6315164"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823" name="Google Shape;823;p10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824" name="Shape 824"/>
        <p:cNvGrpSpPr/>
        <p:nvPr/>
      </p:nvGrpSpPr>
      <p:grpSpPr>
        <a:xfrm>
          <a:off x="0" y="0"/>
          <a:ext cx="0" cy="0"/>
          <a:chOff x="0" y="0"/>
          <a:chExt cx="0" cy="0"/>
        </a:xfrm>
      </p:grpSpPr>
      <p:sp>
        <p:nvSpPr>
          <p:cNvPr id="825" name="Google Shape;825;p109"/>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26" name="Google Shape;826;p109"/>
          <p:cNvSpPr/>
          <p:nvPr/>
        </p:nvSpPr>
        <p:spPr>
          <a:xfrm>
            <a:off x="10222939"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7" name="Google Shape;827;p109"/>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28" name="Google Shape;828;p10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29" name="Google Shape;829;p109"/>
          <p:cNvSpPr/>
          <p:nvPr/>
        </p:nvSpPr>
        <p:spPr>
          <a:xfrm rot="10800000">
            <a:off x="10205209"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30" name="Google Shape;830;p109"/>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31" name="Google Shape;831;p109"/>
          <p:cNvSpPr/>
          <p:nvPr/>
        </p:nvSpPr>
        <p:spPr>
          <a:xfrm rot="-5400000">
            <a:off x="8289724"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832" name="Google Shape;832;p109"/>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33" name="Google Shape;833;p109"/>
          <p:cNvSpPr/>
          <p:nvPr/>
        </p:nvSpPr>
        <p:spPr>
          <a:xfrm>
            <a:off x="9726665"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34" name="Google Shape;834;p109"/>
          <p:cNvSpPr/>
          <p:nvPr/>
        </p:nvSpPr>
        <p:spPr>
          <a:xfrm rot="10800000">
            <a:off x="10205209"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35" name="Google Shape;835;p109"/>
          <p:cNvSpPr/>
          <p:nvPr/>
        </p:nvSpPr>
        <p:spPr>
          <a:xfrm rot="-5400000">
            <a:off x="10205188"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836" name="Google Shape;836;p109"/>
          <p:cNvCxnSpPr/>
          <p:nvPr/>
        </p:nvCxnSpPr>
        <p:spPr>
          <a:xfrm>
            <a:off x="11375051"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837" name="Google Shape;837;p109"/>
          <p:cNvCxnSpPr/>
          <p:nvPr/>
        </p:nvCxnSpPr>
        <p:spPr>
          <a:xfrm>
            <a:off x="115409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838" name="Google Shape;838;p109"/>
          <p:cNvCxnSpPr/>
          <p:nvPr/>
        </p:nvCxnSpPr>
        <p:spPr>
          <a:xfrm>
            <a:off x="1170692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839" name="Google Shape;839;p109"/>
          <p:cNvCxnSpPr/>
          <p:nvPr/>
        </p:nvCxnSpPr>
        <p:spPr>
          <a:xfrm>
            <a:off x="1187285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840" name="Google Shape;840;p109"/>
          <p:cNvCxnSpPr/>
          <p:nvPr/>
        </p:nvCxnSpPr>
        <p:spPr>
          <a:xfrm>
            <a:off x="12038791"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841" name="Shape 841"/>
        <p:cNvGrpSpPr/>
        <p:nvPr/>
      </p:nvGrpSpPr>
      <p:grpSpPr>
        <a:xfrm>
          <a:off x="0" y="0"/>
          <a:ext cx="0" cy="0"/>
          <a:chOff x="0" y="0"/>
          <a:chExt cx="0" cy="0"/>
        </a:xfrm>
      </p:grpSpPr>
      <p:sp>
        <p:nvSpPr>
          <p:cNvPr id="842" name="Google Shape;842;p11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43" name="Google Shape;843;p110"/>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844" name="Shape 844"/>
        <p:cNvGrpSpPr/>
        <p:nvPr/>
      </p:nvGrpSpPr>
      <p:grpSpPr>
        <a:xfrm>
          <a:off x="0" y="0"/>
          <a:ext cx="0" cy="0"/>
          <a:chOff x="0" y="0"/>
          <a:chExt cx="0" cy="0"/>
        </a:xfrm>
      </p:grpSpPr>
      <p:sp>
        <p:nvSpPr>
          <p:cNvPr id="845" name="Google Shape;845;p111"/>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46" name="Google Shape;846;p111"/>
          <p:cNvSpPr/>
          <p:nvPr/>
        </p:nvSpPr>
        <p:spPr>
          <a:xfrm>
            <a:off x="10222939"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7" name="Google Shape;847;p111"/>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8" name="Google Shape;848;p11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49" name="Google Shape;849;p111"/>
          <p:cNvSpPr/>
          <p:nvPr/>
        </p:nvSpPr>
        <p:spPr>
          <a:xfrm rot="10800000">
            <a:off x="10205209"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0" name="Google Shape;850;p111"/>
          <p:cNvSpPr/>
          <p:nvPr/>
        </p:nvSpPr>
        <p:spPr>
          <a:xfrm rot="-5400000">
            <a:off x="10207871"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1" name="Google Shape;851;p111"/>
          <p:cNvSpPr/>
          <p:nvPr/>
        </p:nvSpPr>
        <p:spPr>
          <a:xfrm rot="-5400000">
            <a:off x="8289724"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852" name="Google Shape;852;p111"/>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3" name="Google Shape;853;p111"/>
          <p:cNvSpPr/>
          <p:nvPr/>
        </p:nvSpPr>
        <p:spPr>
          <a:xfrm>
            <a:off x="9726665"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4" name="Google Shape;854;p111"/>
          <p:cNvSpPr/>
          <p:nvPr/>
        </p:nvSpPr>
        <p:spPr>
          <a:xfrm rot="10800000">
            <a:off x="10205209"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55" name="Google Shape;855;p111"/>
          <p:cNvSpPr/>
          <p:nvPr/>
        </p:nvSpPr>
        <p:spPr>
          <a:xfrm rot="-5400000">
            <a:off x="10205188"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856" name="Google Shape;856;p111"/>
          <p:cNvCxnSpPr/>
          <p:nvPr/>
        </p:nvCxnSpPr>
        <p:spPr>
          <a:xfrm>
            <a:off x="11375051"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57" name="Google Shape;857;p111"/>
          <p:cNvCxnSpPr/>
          <p:nvPr/>
        </p:nvCxnSpPr>
        <p:spPr>
          <a:xfrm>
            <a:off x="115409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58" name="Google Shape;858;p111"/>
          <p:cNvCxnSpPr/>
          <p:nvPr/>
        </p:nvCxnSpPr>
        <p:spPr>
          <a:xfrm>
            <a:off x="1170692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59" name="Google Shape;859;p111"/>
          <p:cNvCxnSpPr/>
          <p:nvPr/>
        </p:nvCxnSpPr>
        <p:spPr>
          <a:xfrm>
            <a:off x="1187285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60" name="Google Shape;860;p111"/>
          <p:cNvCxnSpPr/>
          <p:nvPr/>
        </p:nvCxnSpPr>
        <p:spPr>
          <a:xfrm>
            <a:off x="12038791"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861" name="Shape 861"/>
        <p:cNvGrpSpPr/>
        <p:nvPr/>
      </p:nvGrpSpPr>
      <p:grpSpPr>
        <a:xfrm>
          <a:off x="0" y="0"/>
          <a:ext cx="0" cy="0"/>
          <a:chOff x="0" y="0"/>
          <a:chExt cx="0" cy="0"/>
        </a:xfrm>
      </p:grpSpPr>
      <p:pic>
        <p:nvPicPr>
          <p:cNvPr id="862" name="Google Shape;862;p112"/>
          <p:cNvPicPr preferRelativeResize="0"/>
          <p:nvPr/>
        </p:nvPicPr>
        <p:blipFill rotWithShape="1">
          <a:blip r:embed="rId2">
            <a:alphaModFix/>
          </a:blip>
          <a:srcRect b="0" l="0" r="0" t="0"/>
          <a:stretch/>
        </p:blipFill>
        <p:spPr>
          <a:xfrm>
            <a:off x="3021997" y="2819733"/>
            <a:ext cx="6146561" cy="974267"/>
          </a:xfrm>
          <a:prstGeom prst="rect">
            <a:avLst/>
          </a:prstGeom>
          <a:noFill/>
          <a:ln>
            <a:noFill/>
          </a:ln>
        </p:spPr>
      </p:pic>
      <p:sp>
        <p:nvSpPr>
          <p:cNvPr id="863" name="Google Shape;863;p11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864" name="Shape 864"/>
        <p:cNvGrpSpPr/>
        <p:nvPr/>
      </p:nvGrpSpPr>
      <p:grpSpPr>
        <a:xfrm>
          <a:off x="0" y="0"/>
          <a:ext cx="0" cy="0"/>
          <a:chOff x="0" y="0"/>
          <a:chExt cx="0" cy="0"/>
        </a:xfrm>
      </p:grpSpPr>
      <p:pic>
        <p:nvPicPr>
          <p:cNvPr id="865" name="Google Shape;865;p113"/>
          <p:cNvPicPr preferRelativeResize="0"/>
          <p:nvPr/>
        </p:nvPicPr>
        <p:blipFill rotWithShape="1">
          <a:blip r:embed="rId2">
            <a:alphaModFix/>
          </a:blip>
          <a:srcRect b="0" l="0" r="0" t="0"/>
          <a:stretch/>
        </p:blipFill>
        <p:spPr>
          <a:xfrm>
            <a:off x="3021981" y="2819748"/>
            <a:ext cx="6146563" cy="977789"/>
          </a:xfrm>
          <a:prstGeom prst="rect">
            <a:avLst/>
          </a:prstGeom>
          <a:noFill/>
          <a:ln>
            <a:noFill/>
          </a:ln>
        </p:spPr>
      </p:pic>
      <p:sp>
        <p:nvSpPr>
          <p:cNvPr id="866" name="Google Shape;866;p11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09" name="Shape 109"/>
        <p:cNvGrpSpPr/>
        <p:nvPr/>
      </p:nvGrpSpPr>
      <p:grpSpPr>
        <a:xfrm>
          <a:off x="0" y="0"/>
          <a:ext cx="0" cy="0"/>
          <a:chOff x="0" y="0"/>
          <a:chExt cx="0" cy="0"/>
        </a:xfrm>
      </p:grpSpPr>
      <p:sp>
        <p:nvSpPr>
          <p:cNvPr id="110" name="Google Shape;110;p1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1" name="Google Shape;111;p13"/>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2" name="Google Shape;112;p13"/>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3" name="Google Shape;113;p13"/>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4" name="Google Shape;114;p13"/>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15" name="Google Shape;115;p1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867" name="Shape 867"/>
        <p:cNvGrpSpPr/>
        <p:nvPr/>
      </p:nvGrpSpPr>
      <p:grpSpPr>
        <a:xfrm>
          <a:off x="0" y="0"/>
          <a:ext cx="0" cy="0"/>
          <a:chOff x="0" y="0"/>
          <a:chExt cx="0" cy="0"/>
        </a:xfrm>
      </p:grpSpPr>
      <p:sp>
        <p:nvSpPr>
          <p:cNvPr id="868" name="Google Shape;868;p11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869" name="Google Shape;869;p114"/>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870" name="Google Shape;870;p11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871" name="Google Shape;871;p11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_DARK">
    <p:bg>
      <p:bgPr>
        <a:solidFill>
          <a:srgbClr val="000000"/>
        </a:solidFill>
      </p:bgPr>
    </p:bg>
    <p:spTree>
      <p:nvGrpSpPr>
        <p:cNvPr id="872" name="Shape 872"/>
        <p:cNvGrpSpPr/>
        <p:nvPr/>
      </p:nvGrpSpPr>
      <p:grpSpPr>
        <a:xfrm>
          <a:off x="0" y="0"/>
          <a:ext cx="0" cy="0"/>
          <a:chOff x="0" y="0"/>
          <a:chExt cx="0" cy="0"/>
        </a:xfrm>
      </p:grpSpPr>
      <p:sp>
        <p:nvSpPr>
          <p:cNvPr id="873" name="Google Shape;873;p115"/>
          <p:cNvSpPr txBox="1"/>
          <p:nvPr>
            <p:ph idx="1" type="subTitle"/>
          </p:nvPr>
        </p:nvSpPr>
        <p:spPr>
          <a:xfrm>
            <a:off x="761595" y="1174703"/>
            <a:ext cx="10592100" cy="5835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100"/>
              <a:buFont typeface="DM Sans Medium"/>
              <a:buNone/>
              <a:defRPr sz="19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900"/>
              <a:buNone/>
              <a:defRPr/>
            </a:lvl2pPr>
            <a:lvl3pPr lvl="2" rtl="0" algn="l">
              <a:lnSpc>
                <a:spcPct val="90000"/>
              </a:lnSpc>
              <a:spcBef>
                <a:spcPts val="400"/>
              </a:spcBef>
              <a:spcAft>
                <a:spcPts val="0"/>
              </a:spcAft>
              <a:buSzPts val="700"/>
              <a:buNone/>
              <a:defRPr/>
            </a:lvl3pPr>
            <a:lvl4pPr lvl="3" rtl="0" algn="l">
              <a:lnSpc>
                <a:spcPct val="90000"/>
              </a:lnSpc>
              <a:spcBef>
                <a:spcPts val="400"/>
              </a:spcBef>
              <a:spcAft>
                <a:spcPts val="0"/>
              </a:spcAft>
              <a:buSzPts val="700"/>
              <a:buNone/>
              <a:defRPr/>
            </a:lvl4pPr>
            <a:lvl5pPr lvl="4" rtl="0" algn="l">
              <a:lnSpc>
                <a:spcPct val="90000"/>
              </a:lnSpc>
              <a:spcBef>
                <a:spcPts val="400"/>
              </a:spcBef>
              <a:spcAft>
                <a:spcPts val="0"/>
              </a:spcAft>
              <a:buSzPts val="700"/>
              <a:buNone/>
              <a:defRPr/>
            </a:lvl5pPr>
            <a:lvl6pPr lvl="5" rtl="0" algn="l">
              <a:lnSpc>
                <a:spcPct val="90000"/>
              </a:lnSpc>
              <a:spcBef>
                <a:spcPts val="400"/>
              </a:spcBef>
              <a:spcAft>
                <a:spcPts val="0"/>
              </a:spcAft>
              <a:buSzPts val="700"/>
              <a:buNone/>
              <a:defRPr/>
            </a:lvl6pPr>
            <a:lvl7pPr lvl="6" rtl="0" algn="l">
              <a:lnSpc>
                <a:spcPct val="90000"/>
              </a:lnSpc>
              <a:spcBef>
                <a:spcPts val="400"/>
              </a:spcBef>
              <a:spcAft>
                <a:spcPts val="0"/>
              </a:spcAft>
              <a:buSzPts val="700"/>
              <a:buNone/>
              <a:defRPr/>
            </a:lvl7pPr>
            <a:lvl8pPr lvl="7" rtl="0" algn="l">
              <a:lnSpc>
                <a:spcPct val="90000"/>
              </a:lnSpc>
              <a:spcBef>
                <a:spcPts val="400"/>
              </a:spcBef>
              <a:spcAft>
                <a:spcPts val="0"/>
              </a:spcAft>
              <a:buSzPts val="700"/>
              <a:buNone/>
              <a:defRPr/>
            </a:lvl8pPr>
            <a:lvl9pPr lvl="8" rtl="0" algn="l">
              <a:lnSpc>
                <a:spcPct val="90000"/>
              </a:lnSpc>
              <a:spcBef>
                <a:spcPts val="400"/>
              </a:spcBef>
              <a:spcAft>
                <a:spcPts val="0"/>
              </a:spcAft>
              <a:buSzPts val="700"/>
              <a:buNone/>
              <a:defRPr/>
            </a:lvl9pPr>
          </a:lstStyle>
          <a:p/>
        </p:txBody>
      </p:sp>
      <p:sp>
        <p:nvSpPr>
          <p:cNvPr id="874" name="Google Shape;874;p115"/>
          <p:cNvSpPr txBox="1"/>
          <p:nvPr>
            <p:ph idx="2" type="body"/>
          </p:nvPr>
        </p:nvSpPr>
        <p:spPr>
          <a:xfrm>
            <a:off x="761595" y="1988835"/>
            <a:ext cx="10592100" cy="41499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Clr>
                <a:schemeClr val="accent2"/>
              </a:buClr>
              <a:buSzPts val="1100"/>
              <a:buFont typeface="DM Sans"/>
              <a:buChar char="•"/>
              <a:defRPr i="0" sz="1700" u="none" cap="none" strike="noStrike">
                <a:solidFill>
                  <a:schemeClr val="lt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1500" u="none" cap="none" strike="noStrike">
                <a:solidFill>
                  <a:schemeClr val="dk1"/>
                </a:solidFill>
                <a:latin typeface="DM Sans"/>
                <a:ea typeface="DM Sans"/>
                <a:cs typeface="DM Sans"/>
                <a:sym typeface="DM Sans"/>
              </a:defRPr>
            </a:lvl2pPr>
            <a:lvl3pPr indent="-273050" lvl="2" marL="1371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3pPr>
            <a:lvl4pPr indent="-273050" lvl="3" marL="1828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4pPr>
            <a:lvl5pPr indent="-273050" lvl="4" marL="22860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5pPr>
            <a:lvl6pPr indent="-273050" lvl="5" marL="27432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6pPr>
            <a:lvl7pPr indent="-273050" lvl="6" marL="32004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7pPr>
            <a:lvl8pPr indent="-273050" lvl="7" marL="3657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8pPr>
            <a:lvl9pPr indent="-273050" lvl="8" marL="4114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9pPr>
          </a:lstStyle>
          <a:p/>
        </p:txBody>
      </p:sp>
      <p:sp>
        <p:nvSpPr>
          <p:cNvPr id="875" name="Google Shape;875;p115"/>
          <p:cNvSpPr txBox="1"/>
          <p:nvPr>
            <p:ph type="title"/>
          </p:nvPr>
        </p:nvSpPr>
        <p:spPr>
          <a:xfrm>
            <a:off x="761428" y="365549"/>
            <a:ext cx="10592100" cy="584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4000"/>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76" name="Google Shape;876;p115"/>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lt1"/>
                </a:solidFill>
              </a:defRPr>
            </a:lvl1pPr>
            <a:lvl2pPr lvl="1" rtl="0">
              <a:buNone/>
              <a:defRPr sz="1700">
                <a:solidFill>
                  <a:schemeClr val="lt1"/>
                </a:solidFill>
              </a:defRPr>
            </a:lvl2pPr>
            <a:lvl3pPr lvl="2" rtl="0">
              <a:buNone/>
              <a:defRPr sz="1700">
                <a:solidFill>
                  <a:schemeClr val="lt1"/>
                </a:solidFill>
              </a:defRPr>
            </a:lvl3pPr>
            <a:lvl4pPr lvl="3" rtl="0">
              <a:buNone/>
              <a:defRPr sz="1700">
                <a:solidFill>
                  <a:schemeClr val="lt1"/>
                </a:solidFill>
              </a:defRPr>
            </a:lvl4pPr>
            <a:lvl5pPr lvl="4" rtl="0">
              <a:buNone/>
              <a:defRPr sz="1700">
                <a:solidFill>
                  <a:schemeClr val="lt1"/>
                </a:solidFill>
              </a:defRPr>
            </a:lvl5pPr>
            <a:lvl6pPr lvl="5" rtl="0">
              <a:buNone/>
              <a:defRPr sz="1700">
                <a:solidFill>
                  <a:schemeClr val="lt1"/>
                </a:solidFill>
              </a:defRPr>
            </a:lvl6pPr>
            <a:lvl7pPr lvl="6" rtl="0">
              <a:buNone/>
              <a:defRPr sz="1700">
                <a:solidFill>
                  <a:schemeClr val="lt1"/>
                </a:solidFill>
              </a:defRPr>
            </a:lvl7pPr>
            <a:lvl8pPr lvl="7" rtl="0">
              <a:buNone/>
              <a:defRPr sz="1700">
                <a:solidFill>
                  <a:schemeClr val="lt1"/>
                </a:solidFill>
              </a:defRPr>
            </a:lvl8pPr>
            <a:lvl9pPr lvl="8" rtl="0">
              <a:buNone/>
              <a:defRPr sz="17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p:cSld name="OBJECT_1_2_1_3">
    <p:bg>
      <p:bgPr>
        <a:solidFill>
          <a:schemeClr val="lt1"/>
        </a:solidFill>
      </p:bgPr>
    </p:bg>
    <p:spTree>
      <p:nvGrpSpPr>
        <p:cNvPr id="877" name="Shape 877"/>
        <p:cNvGrpSpPr/>
        <p:nvPr/>
      </p:nvGrpSpPr>
      <p:grpSpPr>
        <a:xfrm>
          <a:off x="0" y="0"/>
          <a:ext cx="0" cy="0"/>
          <a:chOff x="0" y="0"/>
          <a:chExt cx="0" cy="0"/>
        </a:xfrm>
      </p:grpSpPr>
      <p:sp>
        <p:nvSpPr>
          <p:cNvPr id="878" name="Google Shape;878;p11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79" name="Google Shape;879;p11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1_4">
    <p:bg>
      <p:bgPr>
        <a:solidFill>
          <a:schemeClr val="lt1"/>
        </a:solidFill>
      </p:bgPr>
    </p:bg>
    <p:spTree>
      <p:nvGrpSpPr>
        <p:cNvPr id="880" name="Shape 880"/>
        <p:cNvGrpSpPr/>
        <p:nvPr/>
      </p:nvGrpSpPr>
      <p:grpSpPr>
        <a:xfrm>
          <a:off x="0" y="0"/>
          <a:ext cx="0" cy="0"/>
          <a:chOff x="0" y="0"/>
          <a:chExt cx="0" cy="0"/>
        </a:xfrm>
      </p:grpSpPr>
      <p:sp>
        <p:nvSpPr>
          <p:cNvPr id="881" name="Google Shape;881;p11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82" name="Google Shape;882;p11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p:bg>
      <p:bgPr>
        <a:solidFill>
          <a:schemeClr val="lt1"/>
        </a:solidFill>
      </p:bgPr>
    </p:bg>
    <p:spTree>
      <p:nvGrpSpPr>
        <p:cNvPr id="883" name="Shape 883"/>
        <p:cNvGrpSpPr/>
        <p:nvPr/>
      </p:nvGrpSpPr>
      <p:grpSpPr>
        <a:xfrm>
          <a:off x="0" y="0"/>
          <a:ext cx="0" cy="0"/>
          <a:chOff x="0" y="0"/>
          <a:chExt cx="0" cy="0"/>
        </a:xfrm>
      </p:grpSpPr>
      <p:sp>
        <p:nvSpPr>
          <p:cNvPr id="884" name="Google Shape;884;p11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85" name="Google Shape;885;p118"/>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886" name="Google Shape;886;p11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887" name="Shape 887"/>
        <p:cNvGrpSpPr/>
        <p:nvPr/>
      </p:nvGrpSpPr>
      <p:grpSpPr>
        <a:xfrm>
          <a:off x="0" y="0"/>
          <a:ext cx="0" cy="0"/>
          <a:chOff x="0" y="0"/>
          <a:chExt cx="0" cy="0"/>
        </a:xfrm>
      </p:grpSpPr>
      <p:sp>
        <p:nvSpPr>
          <p:cNvPr id="888" name="Google Shape;888;p11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89" name="Google Shape;889;p119"/>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890" name="Google Shape;890;p119"/>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891" name="Google Shape;891;p119"/>
          <p:cNvCxnSpPr/>
          <p:nvPr/>
        </p:nvCxnSpPr>
        <p:spPr>
          <a:xfrm>
            <a:off x="42376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892" name="Google Shape;892;p119"/>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93" name="Google Shape;893;p119"/>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94" name="Google Shape;894;p119"/>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95" name="Google Shape;895;p119"/>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896" name="Google Shape;896;p119"/>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897" name="Google Shape;897;p119"/>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898" name="Google Shape;898;p11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899" name="Shape 899"/>
        <p:cNvGrpSpPr/>
        <p:nvPr/>
      </p:nvGrpSpPr>
      <p:grpSpPr>
        <a:xfrm>
          <a:off x="0" y="0"/>
          <a:ext cx="0" cy="0"/>
          <a:chOff x="0" y="0"/>
          <a:chExt cx="0" cy="0"/>
        </a:xfrm>
      </p:grpSpPr>
      <p:sp>
        <p:nvSpPr>
          <p:cNvPr id="900" name="Google Shape;900;p12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01" name="Google Shape;901;p120"/>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02" name="Google Shape;902;p120"/>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03" name="Google Shape;903;p120"/>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bg>
      <p:bgPr>
        <a:solidFill>
          <a:schemeClr val="lt1"/>
        </a:solidFill>
      </p:bgPr>
    </p:bg>
    <p:spTree>
      <p:nvGrpSpPr>
        <p:cNvPr id="910" name="Shape 910"/>
        <p:cNvGrpSpPr/>
        <p:nvPr/>
      </p:nvGrpSpPr>
      <p:grpSpPr>
        <a:xfrm>
          <a:off x="0" y="0"/>
          <a:ext cx="0" cy="0"/>
          <a:chOff x="0" y="0"/>
          <a:chExt cx="0" cy="0"/>
        </a:xfrm>
      </p:grpSpPr>
      <p:sp>
        <p:nvSpPr>
          <p:cNvPr id="911" name="Google Shape;911;p12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912" name="Google Shape;912;p122"/>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913" name="Google Shape;913;p12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Content F - Artistic Divider Dark 1">
    <p:bg>
      <p:bgPr>
        <a:solidFill>
          <a:schemeClr val="dk1"/>
        </a:solidFill>
      </p:bgPr>
    </p:bg>
    <p:spTree>
      <p:nvGrpSpPr>
        <p:cNvPr id="914" name="Shape 914"/>
        <p:cNvGrpSpPr/>
        <p:nvPr/>
      </p:nvGrpSpPr>
      <p:grpSpPr>
        <a:xfrm>
          <a:off x="0" y="0"/>
          <a:ext cx="0" cy="0"/>
          <a:chOff x="0" y="0"/>
          <a:chExt cx="0" cy="0"/>
        </a:xfrm>
      </p:grpSpPr>
      <p:sp>
        <p:nvSpPr>
          <p:cNvPr id="915" name="Google Shape;915;p12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4800"/>
              <a:buFont typeface="DM Sans Medium"/>
              <a:buNone/>
              <a:defRPr i="0" sz="6398"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916" name="Google Shape;916;p123"/>
          <p:cNvSpPr/>
          <p:nvPr/>
        </p:nvSpPr>
        <p:spPr>
          <a:xfrm>
            <a:off x="11228267" y="0"/>
            <a:ext cx="975600" cy="975600"/>
          </a:xfrm>
          <a:prstGeom prst="rect">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17" name="Google Shape;917;p12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23"/>
          <p:cNvSpPr/>
          <p:nvPr/>
        </p:nvSpPr>
        <p:spPr>
          <a:xfrm>
            <a:off x="10207766" y="0"/>
            <a:ext cx="1989600" cy="1989600"/>
          </a:xfrm>
          <a:prstGeom prst="ellipse">
            <a:avLst/>
          </a:prstGeom>
          <a:solidFill>
            <a:srgbClr val="FF5F46"/>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19" name="Google Shape;919;p123"/>
          <p:cNvSpPr/>
          <p:nvPr/>
        </p:nvSpPr>
        <p:spPr>
          <a:xfrm rot="10800000">
            <a:off x="10207766" y="4258800"/>
            <a:ext cx="1989600" cy="1989600"/>
          </a:xfrm>
          <a:prstGeom prst="rtTriangle">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20" name="Google Shape;920;p123"/>
          <p:cNvSpPr/>
          <p:nvPr/>
        </p:nvSpPr>
        <p:spPr>
          <a:xfrm>
            <a:off x="11228267" y="3283200"/>
            <a:ext cx="975600" cy="975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21" name="Google Shape;921;p123"/>
          <p:cNvSpPr/>
          <p:nvPr/>
        </p:nvSpPr>
        <p:spPr>
          <a:xfrm rot="-5400000">
            <a:off x="11219767" y="3282967"/>
            <a:ext cx="977700" cy="977700"/>
          </a:xfrm>
          <a:prstGeom prst="rtTriangle">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chemeClr val="lt2"/>
              </a:solidFill>
              <a:latin typeface="Arial"/>
              <a:ea typeface="Arial"/>
              <a:cs typeface="Arial"/>
              <a:sym typeface="Arial"/>
            </a:endParaRPr>
          </a:p>
        </p:txBody>
      </p:sp>
      <p:sp>
        <p:nvSpPr>
          <p:cNvPr id="922" name="Google Shape;922;p123"/>
          <p:cNvSpPr/>
          <p:nvPr/>
        </p:nvSpPr>
        <p:spPr>
          <a:xfrm>
            <a:off x="8241900" y="975600"/>
            <a:ext cx="481200" cy="481200"/>
          </a:xfrm>
          <a:prstGeom prst="rect">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23" name="Google Shape;923;p123"/>
          <p:cNvSpPr/>
          <p:nvPr/>
        </p:nvSpPr>
        <p:spPr>
          <a:xfrm>
            <a:off x="8871100" y="5767200"/>
            <a:ext cx="481200" cy="481200"/>
          </a:xfrm>
          <a:prstGeom prst="ellipse">
            <a:avLst/>
          </a:prstGeom>
          <a:solidFill>
            <a:srgbClr val="FF5F46"/>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24" name="Google Shape;924;p123"/>
          <p:cNvSpPr/>
          <p:nvPr/>
        </p:nvSpPr>
        <p:spPr>
          <a:xfrm>
            <a:off x="9971234" y="3046667"/>
            <a:ext cx="236400" cy="236400"/>
          </a:xfrm>
          <a:prstGeom prst="rtTriangle">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spTree>
      <p:nvGrpSpPr>
        <p:cNvPr id="925" name="Shape 925"/>
        <p:cNvGrpSpPr/>
        <p:nvPr/>
      </p:nvGrpSpPr>
      <p:grpSpPr>
        <a:xfrm>
          <a:off x="0" y="0"/>
          <a:ext cx="0" cy="0"/>
          <a:chOff x="0" y="0"/>
          <a:chExt cx="0" cy="0"/>
        </a:xfrm>
      </p:grpSpPr>
      <p:sp>
        <p:nvSpPr>
          <p:cNvPr id="926" name="Google Shape;926;p12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927" name="Google Shape;927;p124"/>
          <p:cNvSpPr/>
          <p:nvPr/>
        </p:nvSpPr>
        <p:spPr>
          <a:xfrm>
            <a:off x="-25" y="0"/>
            <a:ext cx="12191700" cy="68580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6" name="Shape 116"/>
        <p:cNvGrpSpPr/>
        <p:nvPr/>
      </p:nvGrpSpPr>
      <p:grpSpPr>
        <a:xfrm>
          <a:off x="0" y="0"/>
          <a:ext cx="0" cy="0"/>
          <a:chOff x="0" y="0"/>
          <a:chExt cx="0" cy="0"/>
        </a:xfrm>
      </p:grpSpPr>
      <p:sp>
        <p:nvSpPr>
          <p:cNvPr id="117" name="Google Shape;117;p1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8" name="Google Shape;118;p14"/>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 name="Google Shape;119;p14"/>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0" name="Google Shape;120;p14"/>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1" name="Google Shape;121;p14"/>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2" name="Google Shape;122;p1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2">
    <p:bg>
      <p:bgPr>
        <a:solidFill>
          <a:schemeClr val="lt1"/>
        </a:solidFill>
      </p:bgPr>
    </p:bg>
    <p:spTree>
      <p:nvGrpSpPr>
        <p:cNvPr id="928" name="Shape 928"/>
        <p:cNvGrpSpPr/>
        <p:nvPr/>
      </p:nvGrpSpPr>
      <p:grpSpPr>
        <a:xfrm>
          <a:off x="0" y="0"/>
          <a:ext cx="0" cy="0"/>
          <a:chOff x="0" y="0"/>
          <a:chExt cx="0" cy="0"/>
        </a:xfrm>
      </p:grpSpPr>
      <p:sp>
        <p:nvSpPr>
          <p:cNvPr id="929" name="Google Shape;929;p12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1800"/>
              <a:buFont typeface="DM Sans Medium"/>
              <a:buNone/>
              <a:defRPr i="0" sz="4266"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600"/>
              <a:buNone/>
              <a:defRPr sz="1866"/>
            </a:lvl2pPr>
            <a:lvl3pPr lvl="2" rtl="0" algn="l">
              <a:lnSpc>
                <a:spcPct val="100000"/>
              </a:lnSpc>
              <a:spcBef>
                <a:spcPts val="0"/>
              </a:spcBef>
              <a:spcAft>
                <a:spcPts val="0"/>
              </a:spcAft>
              <a:buSzPts val="600"/>
              <a:buNone/>
              <a:defRPr sz="1866"/>
            </a:lvl3pPr>
            <a:lvl4pPr lvl="3" rtl="0" algn="l">
              <a:lnSpc>
                <a:spcPct val="100000"/>
              </a:lnSpc>
              <a:spcBef>
                <a:spcPts val="0"/>
              </a:spcBef>
              <a:spcAft>
                <a:spcPts val="0"/>
              </a:spcAft>
              <a:buSzPts val="600"/>
              <a:buNone/>
              <a:defRPr sz="1866"/>
            </a:lvl4pPr>
            <a:lvl5pPr lvl="4" rtl="0" algn="l">
              <a:lnSpc>
                <a:spcPct val="100000"/>
              </a:lnSpc>
              <a:spcBef>
                <a:spcPts val="0"/>
              </a:spcBef>
              <a:spcAft>
                <a:spcPts val="0"/>
              </a:spcAft>
              <a:buSzPts val="600"/>
              <a:buNone/>
              <a:defRPr sz="1866"/>
            </a:lvl5pPr>
            <a:lvl6pPr lvl="5" rtl="0" algn="l">
              <a:lnSpc>
                <a:spcPct val="100000"/>
              </a:lnSpc>
              <a:spcBef>
                <a:spcPts val="0"/>
              </a:spcBef>
              <a:spcAft>
                <a:spcPts val="0"/>
              </a:spcAft>
              <a:buSzPts val="600"/>
              <a:buNone/>
              <a:defRPr sz="1866"/>
            </a:lvl6pPr>
            <a:lvl7pPr lvl="6" rtl="0" algn="l">
              <a:lnSpc>
                <a:spcPct val="100000"/>
              </a:lnSpc>
              <a:spcBef>
                <a:spcPts val="0"/>
              </a:spcBef>
              <a:spcAft>
                <a:spcPts val="0"/>
              </a:spcAft>
              <a:buSzPts val="600"/>
              <a:buNone/>
              <a:defRPr sz="1866"/>
            </a:lvl7pPr>
            <a:lvl8pPr lvl="7" rtl="0" algn="l">
              <a:lnSpc>
                <a:spcPct val="100000"/>
              </a:lnSpc>
              <a:spcBef>
                <a:spcPts val="0"/>
              </a:spcBef>
              <a:spcAft>
                <a:spcPts val="0"/>
              </a:spcAft>
              <a:buSzPts val="600"/>
              <a:buNone/>
              <a:defRPr sz="1866"/>
            </a:lvl8pPr>
            <a:lvl9pPr lvl="8" rtl="0" algn="l">
              <a:lnSpc>
                <a:spcPct val="100000"/>
              </a:lnSpc>
              <a:spcBef>
                <a:spcPts val="0"/>
              </a:spcBef>
              <a:spcAft>
                <a:spcPts val="0"/>
              </a:spcAft>
              <a:buSzPts val="600"/>
              <a:buNone/>
              <a:defRPr sz="1866"/>
            </a:lvl9pPr>
          </a:lstStyle>
          <a:p/>
        </p:txBody>
      </p:sp>
      <p:sp>
        <p:nvSpPr>
          <p:cNvPr id="930" name="Google Shape;930;p125"/>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1066"/>
              </a:spcBef>
              <a:spcAft>
                <a:spcPts val="0"/>
              </a:spcAft>
              <a:buClr>
                <a:schemeClr val="accent1"/>
              </a:buClr>
              <a:buSzPts val="1100"/>
              <a:buFont typeface="DM Sans"/>
              <a:buChar char="•"/>
              <a:defRPr i="0" sz="2666"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2133" u="none" cap="none" strike="noStrike">
                <a:solidFill>
                  <a:schemeClr val="dk1"/>
                </a:solidFill>
                <a:latin typeface="DM Sans"/>
                <a:ea typeface="DM Sans"/>
                <a:cs typeface="DM Sans"/>
                <a:sym typeface="DM Sans"/>
              </a:defRPr>
            </a:lvl2pPr>
            <a:lvl3pPr indent="-273050" lvl="2" marL="13716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3pPr>
            <a:lvl4pPr indent="-273050" lvl="3" marL="18288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4pPr>
            <a:lvl5pPr indent="-273050" lvl="4" marL="22860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5pPr>
            <a:lvl6pPr indent="-273050" lvl="5" marL="27432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6pPr>
            <a:lvl7pPr indent="-273050" lvl="6" marL="32004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7pPr>
            <a:lvl8pPr indent="-273050" lvl="7" marL="36576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8pPr>
            <a:lvl9pPr indent="-273050" lvl="8" marL="4114800" marR="0" rtl="0" algn="l">
              <a:lnSpc>
                <a:spcPct val="115000"/>
              </a:lnSpc>
              <a:spcBef>
                <a:spcPts val="533"/>
              </a:spcBef>
              <a:spcAft>
                <a:spcPts val="0"/>
              </a:spcAft>
              <a:buClr>
                <a:schemeClr val="dk1"/>
              </a:buClr>
              <a:buSzPts val="700"/>
              <a:buFont typeface="DM Sans"/>
              <a:buChar char="•"/>
              <a:defRPr i="0" sz="1600" u="none" cap="none" strike="noStrike">
                <a:solidFill>
                  <a:schemeClr val="dk1"/>
                </a:solidFill>
                <a:latin typeface="DM Sans"/>
                <a:ea typeface="DM Sans"/>
                <a:cs typeface="DM Sans"/>
                <a:sym typeface="DM Sans"/>
              </a:defRPr>
            </a:lvl9pPr>
          </a:lstStyle>
          <a:p/>
        </p:txBody>
      </p:sp>
      <p:sp>
        <p:nvSpPr>
          <p:cNvPr id="931" name="Google Shape;931;p125"/>
          <p:cNvSpPr txBox="1"/>
          <p:nvPr>
            <p:ph idx="12" type="sldNum"/>
          </p:nvPr>
        </p:nvSpPr>
        <p:spPr>
          <a:xfrm>
            <a:off x="10869183" y="6351635"/>
            <a:ext cx="666900" cy="524700"/>
          </a:xfrm>
          <a:prstGeom prst="rect">
            <a:avLst/>
          </a:prstGeom>
          <a:noFill/>
          <a:ln>
            <a:noFill/>
          </a:ln>
        </p:spPr>
        <p:txBody>
          <a:bodyPr anchorCtr="0" anchor="t" bIns="51450" lIns="51450" spcFirstLastPara="1" rIns="51450" wrap="square" tIns="51450">
            <a:noAutofit/>
          </a:bodyPr>
          <a:lstStyle>
            <a:lvl1pPr indent="0" lvl="0"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6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932" name="Shape 932"/>
        <p:cNvGrpSpPr/>
        <p:nvPr/>
      </p:nvGrpSpPr>
      <p:grpSpPr>
        <a:xfrm>
          <a:off x="0" y="0"/>
          <a:ext cx="0" cy="0"/>
          <a:chOff x="0" y="0"/>
          <a:chExt cx="0" cy="0"/>
        </a:xfrm>
      </p:grpSpPr>
      <p:sp>
        <p:nvSpPr>
          <p:cNvPr id="933" name="Google Shape;933;p12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934" name="Google Shape;934;p126"/>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935" name="Google Shape;935;p12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1066"/>
              </a:spcBef>
              <a:spcAft>
                <a:spcPts val="0"/>
              </a:spcAft>
              <a:buClr>
                <a:schemeClr val="accent1"/>
              </a:buClr>
              <a:buSzPts val="1800"/>
              <a:buFont typeface="DM Sans"/>
              <a:buChar char="•"/>
              <a:defRPr i="0" sz="2399" u="none" cap="none" strike="noStrike">
                <a:solidFill>
                  <a:schemeClr val="dk1"/>
                </a:solidFill>
                <a:latin typeface="DM Sans"/>
                <a:ea typeface="DM Sans"/>
                <a:cs typeface="DM Sans"/>
                <a:sym typeface="DM Sans"/>
              </a:defRPr>
            </a:lvl1pPr>
            <a:lvl2pPr indent="-323850" lvl="1" marL="914400" marR="0" rtl="0" algn="l">
              <a:lnSpc>
                <a:spcPct val="115000"/>
              </a:lnSpc>
              <a:spcBef>
                <a:spcPts val="533"/>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936" name="Google Shape;936;p12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937" name="Shape 937"/>
        <p:cNvGrpSpPr/>
        <p:nvPr/>
      </p:nvGrpSpPr>
      <p:grpSpPr>
        <a:xfrm>
          <a:off x="0" y="0"/>
          <a:ext cx="0" cy="0"/>
          <a:chOff x="0" y="0"/>
          <a:chExt cx="0" cy="0"/>
        </a:xfrm>
      </p:grpSpPr>
      <p:sp>
        <p:nvSpPr>
          <p:cNvPr id="938" name="Google Shape;938;p127"/>
          <p:cNvSpPr/>
          <p:nvPr/>
        </p:nvSpPr>
        <p:spPr>
          <a:xfrm>
            <a:off x="7982001"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39" name="Google Shape;939;p127"/>
          <p:cNvSpPr/>
          <p:nvPr/>
        </p:nvSpPr>
        <p:spPr>
          <a:xfrm>
            <a:off x="4295734"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40" name="Google Shape;940;p127"/>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41" name="Google Shape;941;p12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942" name="Google Shape;942;p127"/>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066"/>
              </a:spcBef>
              <a:spcAft>
                <a:spcPts val="0"/>
              </a:spcAft>
              <a:buClr>
                <a:schemeClr val="accent1"/>
              </a:buClr>
              <a:buSzPts val="1200"/>
              <a:buFont typeface="DM Sans"/>
              <a:buNone/>
              <a:defRPr i="0" sz="1600"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12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943" name="Google Shape;943;p127"/>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944" name="Google Shape;944;p127"/>
          <p:cNvSpPr txBox="1"/>
          <p:nvPr>
            <p:ph idx="3" type="body"/>
          </p:nvPr>
        </p:nvSpPr>
        <p:spPr>
          <a:xfrm>
            <a:off x="4483601" y="2825567"/>
            <a:ext cx="3225000" cy="323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66"/>
              </a:spcBef>
              <a:spcAft>
                <a:spcPts val="0"/>
              </a:spcAft>
              <a:buSzPts val="1800"/>
              <a:buNone/>
              <a:defRPr sz="1600"/>
            </a:lvl1pPr>
            <a:lvl2pPr indent="-323850" lvl="1" marL="914400" rtl="0" algn="l">
              <a:lnSpc>
                <a:spcPct val="90000"/>
              </a:lnSpc>
              <a:spcBef>
                <a:spcPts val="533"/>
              </a:spcBef>
              <a:spcAft>
                <a:spcPts val="0"/>
              </a:spcAft>
              <a:buSzPts val="1500"/>
              <a:buChar char="•"/>
              <a:defRPr/>
            </a:lvl2pPr>
            <a:lvl3pPr indent="-304800" lvl="2" marL="1371600" rtl="0" algn="l">
              <a:lnSpc>
                <a:spcPct val="90000"/>
              </a:lnSpc>
              <a:spcBef>
                <a:spcPts val="533"/>
              </a:spcBef>
              <a:spcAft>
                <a:spcPts val="0"/>
              </a:spcAft>
              <a:buSzPts val="1200"/>
              <a:buChar char="•"/>
              <a:defRPr/>
            </a:lvl3pPr>
            <a:lvl4pPr indent="-304800" lvl="3" marL="1828800" rtl="0" algn="l">
              <a:lnSpc>
                <a:spcPct val="90000"/>
              </a:lnSpc>
              <a:spcBef>
                <a:spcPts val="533"/>
              </a:spcBef>
              <a:spcAft>
                <a:spcPts val="0"/>
              </a:spcAft>
              <a:buSzPts val="1200"/>
              <a:buChar char="•"/>
              <a:defRPr/>
            </a:lvl4pPr>
            <a:lvl5pPr indent="-304800" lvl="4" marL="2286000" rtl="0" algn="l">
              <a:lnSpc>
                <a:spcPct val="90000"/>
              </a:lnSpc>
              <a:spcBef>
                <a:spcPts val="533"/>
              </a:spcBef>
              <a:spcAft>
                <a:spcPts val="0"/>
              </a:spcAft>
              <a:buSzPts val="1200"/>
              <a:buChar char="•"/>
              <a:defRPr/>
            </a:lvl5pPr>
            <a:lvl6pPr indent="-304800" lvl="5" marL="2743200" rtl="0" algn="l">
              <a:lnSpc>
                <a:spcPct val="90000"/>
              </a:lnSpc>
              <a:spcBef>
                <a:spcPts val="533"/>
              </a:spcBef>
              <a:spcAft>
                <a:spcPts val="0"/>
              </a:spcAft>
              <a:buSzPts val="1200"/>
              <a:buChar char="•"/>
              <a:defRPr/>
            </a:lvl6pPr>
            <a:lvl7pPr indent="-304800" lvl="6" marL="3200400" rtl="0" algn="l">
              <a:lnSpc>
                <a:spcPct val="90000"/>
              </a:lnSpc>
              <a:spcBef>
                <a:spcPts val="533"/>
              </a:spcBef>
              <a:spcAft>
                <a:spcPts val="0"/>
              </a:spcAft>
              <a:buSzPts val="1200"/>
              <a:buChar char="•"/>
              <a:defRPr/>
            </a:lvl7pPr>
            <a:lvl8pPr indent="-304800" lvl="7" marL="3657600" rtl="0" algn="l">
              <a:lnSpc>
                <a:spcPct val="90000"/>
              </a:lnSpc>
              <a:spcBef>
                <a:spcPts val="533"/>
              </a:spcBef>
              <a:spcAft>
                <a:spcPts val="0"/>
              </a:spcAft>
              <a:buSzPts val="1200"/>
              <a:buChar char="•"/>
              <a:defRPr/>
            </a:lvl8pPr>
            <a:lvl9pPr indent="-304800" lvl="8" marL="4114800" rtl="0" algn="l">
              <a:lnSpc>
                <a:spcPct val="90000"/>
              </a:lnSpc>
              <a:spcBef>
                <a:spcPts val="533"/>
              </a:spcBef>
              <a:spcAft>
                <a:spcPts val="0"/>
              </a:spcAft>
              <a:buSzPts val="1200"/>
              <a:buChar char="•"/>
              <a:defRPr/>
            </a:lvl9pPr>
          </a:lstStyle>
          <a:p/>
        </p:txBody>
      </p:sp>
      <p:sp>
        <p:nvSpPr>
          <p:cNvPr id="945" name="Google Shape;945;p127"/>
          <p:cNvSpPr txBox="1"/>
          <p:nvPr>
            <p:ph idx="4" type="body"/>
          </p:nvPr>
        </p:nvSpPr>
        <p:spPr>
          <a:xfrm>
            <a:off x="8169801" y="2825567"/>
            <a:ext cx="3225000" cy="323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66"/>
              </a:spcBef>
              <a:spcAft>
                <a:spcPts val="0"/>
              </a:spcAft>
              <a:buSzPts val="1800"/>
              <a:buNone/>
              <a:defRPr sz="1600"/>
            </a:lvl1pPr>
            <a:lvl2pPr indent="-323850" lvl="1" marL="914400" rtl="0" algn="l">
              <a:lnSpc>
                <a:spcPct val="90000"/>
              </a:lnSpc>
              <a:spcBef>
                <a:spcPts val="533"/>
              </a:spcBef>
              <a:spcAft>
                <a:spcPts val="0"/>
              </a:spcAft>
              <a:buSzPts val="1500"/>
              <a:buChar char="•"/>
              <a:defRPr/>
            </a:lvl2pPr>
            <a:lvl3pPr indent="-304800" lvl="2" marL="1371600" rtl="0" algn="l">
              <a:lnSpc>
                <a:spcPct val="90000"/>
              </a:lnSpc>
              <a:spcBef>
                <a:spcPts val="533"/>
              </a:spcBef>
              <a:spcAft>
                <a:spcPts val="0"/>
              </a:spcAft>
              <a:buSzPts val="1200"/>
              <a:buChar char="•"/>
              <a:defRPr/>
            </a:lvl3pPr>
            <a:lvl4pPr indent="-304800" lvl="3" marL="1828800" rtl="0" algn="l">
              <a:lnSpc>
                <a:spcPct val="90000"/>
              </a:lnSpc>
              <a:spcBef>
                <a:spcPts val="533"/>
              </a:spcBef>
              <a:spcAft>
                <a:spcPts val="0"/>
              </a:spcAft>
              <a:buSzPts val="1200"/>
              <a:buChar char="•"/>
              <a:defRPr/>
            </a:lvl4pPr>
            <a:lvl5pPr indent="-304800" lvl="4" marL="2286000" rtl="0" algn="l">
              <a:lnSpc>
                <a:spcPct val="90000"/>
              </a:lnSpc>
              <a:spcBef>
                <a:spcPts val="533"/>
              </a:spcBef>
              <a:spcAft>
                <a:spcPts val="0"/>
              </a:spcAft>
              <a:buSzPts val="1200"/>
              <a:buChar char="•"/>
              <a:defRPr/>
            </a:lvl5pPr>
            <a:lvl6pPr indent="-304800" lvl="5" marL="2743200" rtl="0" algn="l">
              <a:lnSpc>
                <a:spcPct val="90000"/>
              </a:lnSpc>
              <a:spcBef>
                <a:spcPts val="533"/>
              </a:spcBef>
              <a:spcAft>
                <a:spcPts val="0"/>
              </a:spcAft>
              <a:buSzPts val="1200"/>
              <a:buChar char="•"/>
              <a:defRPr/>
            </a:lvl6pPr>
            <a:lvl7pPr indent="-304800" lvl="6" marL="3200400" rtl="0" algn="l">
              <a:lnSpc>
                <a:spcPct val="90000"/>
              </a:lnSpc>
              <a:spcBef>
                <a:spcPts val="533"/>
              </a:spcBef>
              <a:spcAft>
                <a:spcPts val="0"/>
              </a:spcAft>
              <a:buSzPts val="1200"/>
              <a:buChar char="•"/>
              <a:defRPr/>
            </a:lvl7pPr>
            <a:lvl8pPr indent="-304800" lvl="7" marL="3657600" rtl="0" algn="l">
              <a:lnSpc>
                <a:spcPct val="90000"/>
              </a:lnSpc>
              <a:spcBef>
                <a:spcPts val="533"/>
              </a:spcBef>
              <a:spcAft>
                <a:spcPts val="0"/>
              </a:spcAft>
              <a:buSzPts val="1200"/>
              <a:buChar char="•"/>
              <a:defRPr/>
            </a:lvl8pPr>
            <a:lvl9pPr indent="-304800" lvl="8" marL="4114800" rtl="0" algn="l">
              <a:lnSpc>
                <a:spcPct val="90000"/>
              </a:lnSpc>
              <a:spcBef>
                <a:spcPts val="533"/>
              </a:spcBef>
              <a:spcAft>
                <a:spcPts val="0"/>
              </a:spcAft>
              <a:buSzPts val="1200"/>
              <a:buChar char="•"/>
              <a:defRPr/>
            </a:lvl9pPr>
          </a:lstStyle>
          <a:p/>
        </p:txBody>
      </p:sp>
      <p:sp>
        <p:nvSpPr>
          <p:cNvPr id="946" name="Google Shape;946;p127"/>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00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500"/>
              <a:buNone/>
              <a:defRPr sz="2000"/>
            </a:lvl3pPr>
            <a:lvl4pPr lvl="3" rtl="0" algn="l">
              <a:lnSpc>
                <a:spcPct val="115000"/>
              </a:lnSpc>
              <a:spcBef>
                <a:spcPts val="533"/>
              </a:spcBef>
              <a:spcAft>
                <a:spcPts val="0"/>
              </a:spcAft>
              <a:buSzPts val="1500"/>
              <a:buNone/>
              <a:defRPr sz="2000"/>
            </a:lvl4pPr>
            <a:lvl5pPr lvl="4" rtl="0" algn="l">
              <a:lnSpc>
                <a:spcPct val="115000"/>
              </a:lnSpc>
              <a:spcBef>
                <a:spcPts val="533"/>
              </a:spcBef>
              <a:spcAft>
                <a:spcPts val="0"/>
              </a:spcAft>
              <a:buSzPts val="1500"/>
              <a:buNone/>
              <a:defRPr sz="2000"/>
            </a:lvl5pPr>
            <a:lvl6pPr lvl="5" rtl="0" algn="l">
              <a:lnSpc>
                <a:spcPct val="115000"/>
              </a:lnSpc>
              <a:spcBef>
                <a:spcPts val="533"/>
              </a:spcBef>
              <a:spcAft>
                <a:spcPts val="0"/>
              </a:spcAft>
              <a:buSzPts val="1500"/>
              <a:buNone/>
              <a:defRPr sz="2000"/>
            </a:lvl6pPr>
            <a:lvl7pPr lvl="6" rtl="0" algn="l">
              <a:lnSpc>
                <a:spcPct val="115000"/>
              </a:lnSpc>
              <a:spcBef>
                <a:spcPts val="533"/>
              </a:spcBef>
              <a:spcAft>
                <a:spcPts val="0"/>
              </a:spcAft>
              <a:buSzPts val="1500"/>
              <a:buNone/>
              <a:defRPr sz="2000"/>
            </a:lvl7pPr>
            <a:lvl8pPr lvl="7" rtl="0" algn="l">
              <a:lnSpc>
                <a:spcPct val="115000"/>
              </a:lnSpc>
              <a:spcBef>
                <a:spcPts val="533"/>
              </a:spcBef>
              <a:spcAft>
                <a:spcPts val="0"/>
              </a:spcAft>
              <a:buSzPts val="1500"/>
              <a:buNone/>
              <a:defRPr sz="2000"/>
            </a:lvl8pPr>
            <a:lvl9pPr lvl="8" rtl="0" algn="l">
              <a:lnSpc>
                <a:spcPct val="115000"/>
              </a:lnSpc>
              <a:spcBef>
                <a:spcPts val="533"/>
              </a:spcBef>
              <a:spcAft>
                <a:spcPts val="0"/>
              </a:spcAft>
              <a:buSzPts val="1500"/>
              <a:buNone/>
              <a:defRPr sz="2000"/>
            </a:lvl9pPr>
          </a:lstStyle>
          <a:p/>
        </p:txBody>
      </p:sp>
      <p:sp>
        <p:nvSpPr>
          <p:cNvPr id="947" name="Google Shape;947;p127"/>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b="1" sz="2000"/>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948" name="Google Shape;948;p127"/>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b="1" sz="2000"/>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949" name="Google Shape;949;p12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950" name="Shape 950"/>
        <p:cNvGrpSpPr/>
        <p:nvPr/>
      </p:nvGrpSpPr>
      <p:grpSpPr>
        <a:xfrm>
          <a:off x="0" y="0"/>
          <a:ext cx="0" cy="0"/>
          <a:chOff x="0" y="0"/>
          <a:chExt cx="0" cy="0"/>
        </a:xfrm>
      </p:grpSpPr>
      <p:sp>
        <p:nvSpPr>
          <p:cNvPr id="951" name="Google Shape;951;p128"/>
          <p:cNvSpPr txBox="1"/>
          <p:nvPr>
            <p:ph type="ctrTitle"/>
          </p:nvPr>
        </p:nvSpPr>
        <p:spPr>
          <a:xfrm>
            <a:off x="761990" y="1186975"/>
            <a:ext cx="53337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5599"/>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52" name="Google Shape;952;p128"/>
          <p:cNvSpPr txBox="1"/>
          <p:nvPr>
            <p:ph idx="1" type="subTitle"/>
          </p:nvPr>
        </p:nvSpPr>
        <p:spPr>
          <a:xfrm>
            <a:off x="761999"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1"/>
              </a:buClr>
              <a:buSzPts val="2400"/>
              <a:buNone/>
              <a:defRPr sz="3199"/>
            </a:lvl1pPr>
            <a:lvl2pPr lvl="1" rtl="0" algn="ctr">
              <a:lnSpc>
                <a:spcPct val="90000"/>
              </a:lnSpc>
              <a:spcBef>
                <a:spcPts val="533"/>
              </a:spcBef>
              <a:spcAft>
                <a:spcPts val="0"/>
              </a:spcAft>
              <a:buClr>
                <a:schemeClr val="dk1"/>
              </a:buClr>
              <a:buSzPts val="1500"/>
              <a:buNone/>
              <a:defRPr sz="2000"/>
            </a:lvl2pPr>
            <a:lvl3pPr lvl="2" rtl="0" algn="ctr">
              <a:lnSpc>
                <a:spcPct val="90000"/>
              </a:lnSpc>
              <a:spcBef>
                <a:spcPts val="533"/>
              </a:spcBef>
              <a:spcAft>
                <a:spcPts val="0"/>
              </a:spcAft>
              <a:buClr>
                <a:schemeClr val="dk1"/>
              </a:buClr>
              <a:buSzPts val="1400"/>
              <a:buNone/>
              <a:defRPr sz="1866"/>
            </a:lvl3pPr>
            <a:lvl4pPr lvl="3" rtl="0" algn="ctr">
              <a:lnSpc>
                <a:spcPct val="90000"/>
              </a:lnSpc>
              <a:spcBef>
                <a:spcPts val="533"/>
              </a:spcBef>
              <a:spcAft>
                <a:spcPts val="0"/>
              </a:spcAft>
              <a:buClr>
                <a:schemeClr val="dk1"/>
              </a:buClr>
              <a:buSzPts val="1200"/>
              <a:buNone/>
              <a:defRPr sz="1600"/>
            </a:lvl4pPr>
            <a:lvl5pPr lvl="4" rtl="0" algn="ctr">
              <a:lnSpc>
                <a:spcPct val="90000"/>
              </a:lnSpc>
              <a:spcBef>
                <a:spcPts val="533"/>
              </a:spcBef>
              <a:spcAft>
                <a:spcPts val="0"/>
              </a:spcAft>
              <a:buClr>
                <a:schemeClr val="dk1"/>
              </a:buClr>
              <a:buSzPts val="1200"/>
              <a:buNone/>
              <a:defRPr sz="1600"/>
            </a:lvl5pPr>
            <a:lvl6pPr lvl="5" rtl="0" algn="ctr">
              <a:lnSpc>
                <a:spcPct val="90000"/>
              </a:lnSpc>
              <a:spcBef>
                <a:spcPts val="533"/>
              </a:spcBef>
              <a:spcAft>
                <a:spcPts val="0"/>
              </a:spcAft>
              <a:buClr>
                <a:schemeClr val="dk1"/>
              </a:buClr>
              <a:buSzPts val="1200"/>
              <a:buNone/>
              <a:defRPr sz="1600"/>
            </a:lvl6pPr>
            <a:lvl7pPr lvl="6" rtl="0" algn="ctr">
              <a:lnSpc>
                <a:spcPct val="90000"/>
              </a:lnSpc>
              <a:spcBef>
                <a:spcPts val="533"/>
              </a:spcBef>
              <a:spcAft>
                <a:spcPts val="0"/>
              </a:spcAft>
              <a:buClr>
                <a:schemeClr val="dk1"/>
              </a:buClr>
              <a:buSzPts val="1200"/>
              <a:buNone/>
              <a:defRPr sz="1600"/>
            </a:lvl7pPr>
            <a:lvl8pPr lvl="7" rtl="0" algn="ctr">
              <a:lnSpc>
                <a:spcPct val="90000"/>
              </a:lnSpc>
              <a:spcBef>
                <a:spcPts val="533"/>
              </a:spcBef>
              <a:spcAft>
                <a:spcPts val="0"/>
              </a:spcAft>
              <a:buClr>
                <a:schemeClr val="dk1"/>
              </a:buClr>
              <a:buSzPts val="1200"/>
              <a:buNone/>
              <a:defRPr sz="1600"/>
            </a:lvl8pPr>
            <a:lvl9pPr lvl="8" rtl="0" algn="ctr">
              <a:lnSpc>
                <a:spcPct val="90000"/>
              </a:lnSpc>
              <a:spcBef>
                <a:spcPts val="533"/>
              </a:spcBef>
              <a:spcAft>
                <a:spcPts val="0"/>
              </a:spcAft>
              <a:buClr>
                <a:schemeClr val="dk1"/>
              </a:buClr>
              <a:buSzPts val="1200"/>
              <a:buNone/>
              <a:defRPr sz="1600"/>
            </a:lvl9pPr>
          </a:lstStyle>
          <a:p/>
        </p:txBody>
      </p:sp>
      <p:pic>
        <p:nvPicPr>
          <p:cNvPr id="953" name="Google Shape;953;p128"/>
          <p:cNvPicPr preferRelativeResize="0"/>
          <p:nvPr/>
        </p:nvPicPr>
        <p:blipFill rotWithShape="1">
          <a:blip r:embed="rId2">
            <a:alphaModFix/>
          </a:blip>
          <a:srcRect b="0" l="0" r="0" t="0"/>
          <a:stretch/>
        </p:blipFill>
        <p:spPr>
          <a:xfrm>
            <a:off x="761999" y="609599"/>
            <a:ext cx="2557595" cy="405452"/>
          </a:xfrm>
          <a:prstGeom prst="rect">
            <a:avLst/>
          </a:prstGeom>
          <a:noFill/>
          <a:ln>
            <a:noFill/>
          </a:ln>
        </p:spPr>
      </p:pic>
      <p:cxnSp>
        <p:nvCxnSpPr>
          <p:cNvPr id="954" name="Google Shape;954;p128"/>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955" name="Google Shape;955;p128"/>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2"/>
              </a:buClr>
              <a:buSzPts val="1200"/>
              <a:buNone/>
              <a:defRPr sz="1600">
                <a:solidFill>
                  <a:schemeClr val="dk2"/>
                </a:solidFill>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956" name="Google Shape;956;p12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957" name="Google Shape;957;p128"/>
          <p:cNvPicPr preferRelativeResize="0"/>
          <p:nvPr/>
        </p:nvPicPr>
        <p:blipFill rotWithShape="1">
          <a:blip r:embed="rId3">
            <a:alphaModFix/>
          </a:blip>
          <a:srcRect b="0" l="0" r="0" t="0"/>
          <a:stretch/>
        </p:blipFill>
        <p:spPr>
          <a:xfrm>
            <a:off x="6539593" y="608125"/>
            <a:ext cx="5649523" cy="5641729"/>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Content F - Artistic Divider 1">
    <p:bg>
      <p:bgPr>
        <a:solidFill>
          <a:schemeClr val="lt1"/>
        </a:solidFill>
      </p:bgPr>
    </p:bg>
    <p:spTree>
      <p:nvGrpSpPr>
        <p:cNvPr id="958" name="Shape 958"/>
        <p:cNvGrpSpPr/>
        <p:nvPr/>
      </p:nvGrpSpPr>
      <p:grpSpPr>
        <a:xfrm>
          <a:off x="0" y="0"/>
          <a:ext cx="0" cy="0"/>
          <a:chOff x="0" y="0"/>
          <a:chExt cx="0" cy="0"/>
        </a:xfrm>
      </p:grpSpPr>
      <p:sp>
        <p:nvSpPr>
          <p:cNvPr id="959" name="Google Shape;959;p12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960" name="Google Shape;960;p129"/>
          <p:cNvSpPr/>
          <p:nvPr/>
        </p:nvSpPr>
        <p:spPr>
          <a:xfrm>
            <a:off x="11228267" y="0"/>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61" name="Google Shape;961;p12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962" name="Google Shape;962;p129"/>
          <p:cNvSpPr/>
          <p:nvPr/>
        </p:nvSpPr>
        <p:spPr>
          <a:xfrm>
            <a:off x="10207766" y="0"/>
            <a:ext cx="1989600" cy="19896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63" name="Google Shape;963;p129"/>
          <p:cNvSpPr/>
          <p:nvPr/>
        </p:nvSpPr>
        <p:spPr>
          <a:xfrm rot="10800000">
            <a:off x="10207766" y="4258800"/>
            <a:ext cx="1989600" cy="19896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64" name="Google Shape;964;p129"/>
          <p:cNvSpPr/>
          <p:nvPr/>
        </p:nvSpPr>
        <p:spPr>
          <a:xfrm>
            <a:off x="11228267" y="3283200"/>
            <a:ext cx="975600" cy="975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65" name="Google Shape;965;p129"/>
          <p:cNvSpPr/>
          <p:nvPr/>
        </p:nvSpPr>
        <p:spPr>
          <a:xfrm rot="-5400000">
            <a:off x="11219767" y="3282967"/>
            <a:ext cx="977700" cy="9777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66" name="Google Shape;966;p129"/>
          <p:cNvSpPr/>
          <p:nvPr/>
        </p:nvSpPr>
        <p:spPr>
          <a:xfrm>
            <a:off x="8241900" y="975600"/>
            <a:ext cx="481200" cy="4812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67" name="Google Shape;967;p129"/>
          <p:cNvSpPr/>
          <p:nvPr/>
        </p:nvSpPr>
        <p:spPr>
          <a:xfrm>
            <a:off x="8871100" y="5767200"/>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68" name="Google Shape;968;p129"/>
          <p:cNvSpPr/>
          <p:nvPr/>
        </p:nvSpPr>
        <p:spPr>
          <a:xfrm>
            <a:off x="9971234" y="3046667"/>
            <a:ext cx="236400" cy="2364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17 Content D - Card Quad">
    <p:spTree>
      <p:nvGrpSpPr>
        <p:cNvPr id="969" name="Shape 969"/>
        <p:cNvGrpSpPr/>
        <p:nvPr/>
      </p:nvGrpSpPr>
      <p:grpSpPr>
        <a:xfrm>
          <a:off x="0" y="0"/>
          <a:ext cx="0" cy="0"/>
          <a:chOff x="0" y="0"/>
          <a:chExt cx="0" cy="0"/>
        </a:xfrm>
      </p:grpSpPr>
      <p:sp>
        <p:nvSpPr>
          <p:cNvPr id="970" name="Google Shape;970;p130"/>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71" name="Google Shape;971;p130"/>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72" name="Google Shape;972;p130"/>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73" name="Google Shape;973;p130"/>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74" name="Google Shape;974;p13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975" name="Google Shape;975;p13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976" name="Google Shape;976;p130"/>
          <p:cNvSpPr txBox="1"/>
          <p:nvPr>
            <p:ph idx="2" type="subTitle"/>
          </p:nvPr>
        </p:nvSpPr>
        <p:spPr>
          <a:xfrm>
            <a:off x="764900" y="1988833"/>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200"/>
              <a:buNone/>
              <a:defRPr sz="1600"/>
            </a:lvl1pPr>
            <a:lvl2pPr lvl="1" rtl="0" algn="l">
              <a:lnSpc>
                <a:spcPct val="115000"/>
              </a:lnSpc>
              <a:spcBef>
                <a:spcPts val="800"/>
              </a:spcBef>
              <a:spcAft>
                <a:spcPts val="0"/>
              </a:spcAft>
              <a:buClr>
                <a:schemeClr val="dk1"/>
              </a:buClr>
              <a:buSzPts val="1200"/>
              <a:buNone/>
              <a:defRPr sz="1600"/>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977" name="Google Shape;977;p130"/>
          <p:cNvSpPr txBox="1"/>
          <p:nvPr>
            <p:ph idx="3" type="subTitle"/>
          </p:nvPr>
        </p:nvSpPr>
        <p:spPr>
          <a:xfrm>
            <a:off x="6315100" y="1988833"/>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200"/>
              <a:buNone/>
              <a:defRPr sz="1600"/>
            </a:lvl1pPr>
            <a:lvl2pPr lvl="1" rtl="0" algn="l">
              <a:lnSpc>
                <a:spcPct val="115000"/>
              </a:lnSpc>
              <a:spcBef>
                <a:spcPts val="800"/>
              </a:spcBef>
              <a:spcAft>
                <a:spcPts val="0"/>
              </a:spcAft>
              <a:buClr>
                <a:schemeClr val="dk1"/>
              </a:buClr>
              <a:buSzPts val="1200"/>
              <a:buNone/>
              <a:defRPr sz="1600"/>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978" name="Google Shape;978;p130"/>
          <p:cNvSpPr txBox="1"/>
          <p:nvPr>
            <p:ph idx="4" type="subTitle"/>
          </p:nvPr>
        </p:nvSpPr>
        <p:spPr>
          <a:xfrm>
            <a:off x="764900" y="4302068"/>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200"/>
              <a:buNone/>
              <a:defRPr sz="1600"/>
            </a:lvl1pPr>
            <a:lvl2pPr lvl="1" rtl="0" algn="l">
              <a:lnSpc>
                <a:spcPct val="115000"/>
              </a:lnSpc>
              <a:spcBef>
                <a:spcPts val="800"/>
              </a:spcBef>
              <a:spcAft>
                <a:spcPts val="0"/>
              </a:spcAft>
              <a:buClr>
                <a:schemeClr val="dk1"/>
              </a:buClr>
              <a:buSzPts val="1200"/>
              <a:buNone/>
              <a:defRPr sz="1600"/>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979" name="Google Shape;979;p130"/>
          <p:cNvSpPr txBox="1"/>
          <p:nvPr>
            <p:ph idx="5" type="subTitle"/>
          </p:nvPr>
        </p:nvSpPr>
        <p:spPr>
          <a:xfrm>
            <a:off x="6315100" y="4302068"/>
            <a:ext cx="5112000" cy="1785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200"/>
              <a:buNone/>
              <a:defRPr sz="1600"/>
            </a:lvl1pPr>
            <a:lvl2pPr lvl="1" rtl="0" algn="l">
              <a:lnSpc>
                <a:spcPct val="115000"/>
              </a:lnSpc>
              <a:spcBef>
                <a:spcPts val="800"/>
              </a:spcBef>
              <a:spcAft>
                <a:spcPts val="0"/>
              </a:spcAft>
              <a:buClr>
                <a:schemeClr val="dk1"/>
              </a:buClr>
              <a:buSzPts val="1200"/>
              <a:buNone/>
              <a:defRPr sz="1600"/>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980" name="Google Shape;980;p13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2">
    <p:bg>
      <p:bgPr>
        <a:solidFill>
          <a:schemeClr val="lt1"/>
        </a:solidFill>
      </p:bgPr>
    </p:bg>
    <p:spTree>
      <p:nvGrpSpPr>
        <p:cNvPr id="981" name="Shape 981"/>
        <p:cNvGrpSpPr/>
        <p:nvPr/>
      </p:nvGrpSpPr>
      <p:grpSpPr>
        <a:xfrm>
          <a:off x="0" y="0"/>
          <a:ext cx="0" cy="0"/>
          <a:chOff x="0" y="0"/>
          <a:chExt cx="0" cy="0"/>
        </a:xfrm>
      </p:grpSpPr>
      <p:sp>
        <p:nvSpPr>
          <p:cNvPr id="982" name="Google Shape;982;p13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983" name="Google Shape;983;p13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Content F - Artistic Divider 2">
    <p:bg>
      <p:bgPr>
        <a:solidFill>
          <a:schemeClr val="lt1"/>
        </a:solidFill>
      </p:bgPr>
    </p:bg>
    <p:spTree>
      <p:nvGrpSpPr>
        <p:cNvPr id="984" name="Shape 984"/>
        <p:cNvGrpSpPr/>
        <p:nvPr/>
      </p:nvGrpSpPr>
      <p:grpSpPr>
        <a:xfrm>
          <a:off x="0" y="0"/>
          <a:ext cx="0" cy="0"/>
          <a:chOff x="0" y="0"/>
          <a:chExt cx="0" cy="0"/>
        </a:xfrm>
      </p:grpSpPr>
      <p:sp>
        <p:nvSpPr>
          <p:cNvPr id="985" name="Google Shape;985;p132"/>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86" name="Google Shape;986;p132"/>
          <p:cNvSpPr/>
          <p:nvPr/>
        </p:nvSpPr>
        <p:spPr>
          <a:xfrm rot="10800000">
            <a:off x="10511266"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87" name="Google Shape;987;p132"/>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988" name="Google Shape;988;p132"/>
          <p:cNvCxnSpPr>
            <a:stCxn id="987" idx="2"/>
          </p:cNvCxnSpPr>
          <p:nvPr/>
        </p:nvCxnSpPr>
        <p:spPr>
          <a:xfrm rot="10800000">
            <a:off x="10655833"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989" name="Google Shape;989;p132"/>
          <p:cNvCxnSpPr>
            <a:stCxn id="985" idx="2"/>
          </p:cNvCxnSpPr>
          <p:nvPr/>
        </p:nvCxnSpPr>
        <p:spPr>
          <a:xfrm rot="10800000">
            <a:off x="1036246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990" name="Google Shape;990;p132"/>
          <p:cNvCxnSpPr>
            <a:stCxn id="986" idx="2"/>
          </p:cNvCxnSpPr>
          <p:nvPr/>
        </p:nvCxnSpPr>
        <p:spPr>
          <a:xfrm rot="10800000">
            <a:off x="10511266"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991" name="Google Shape;991;p132"/>
          <p:cNvCxnSpPr>
            <a:stCxn id="987" idx="0"/>
          </p:cNvCxnSpPr>
          <p:nvPr/>
        </p:nvCxnSpPr>
        <p:spPr>
          <a:xfrm>
            <a:off x="10941733"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992" name="Google Shape;992;p132"/>
          <p:cNvCxnSpPr>
            <a:stCxn id="986" idx="0"/>
          </p:cNvCxnSpPr>
          <p:nvPr/>
        </p:nvCxnSpPr>
        <p:spPr>
          <a:xfrm>
            <a:off x="10869766"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993" name="Google Shape;993;p132"/>
          <p:cNvCxnSpPr>
            <a:stCxn id="985" idx="0"/>
          </p:cNvCxnSpPr>
          <p:nvPr/>
        </p:nvCxnSpPr>
        <p:spPr>
          <a:xfrm>
            <a:off x="10795367" y="2855267"/>
            <a:ext cx="456600" cy="0"/>
          </a:xfrm>
          <a:prstGeom prst="straightConnector1">
            <a:avLst/>
          </a:prstGeom>
          <a:noFill/>
          <a:ln cap="flat" cmpd="sng" w="9525">
            <a:solidFill>
              <a:schemeClr val="lt2"/>
            </a:solidFill>
            <a:prstDash val="solid"/>
            <a:round/>
            <a:headEnd len="sm" w="sm" type="none"/>
            <a:tailEnd len="sm" w="sm" type="none"/>
          </a:ln>
        </p:spPr>
      </p:cxnSp>
      <p:sp>
        <p:nvSpPr>
          <p:cNvPr id="994" name="Google Shape;994;p13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995" name="Google Shape;995;p132"/>
          <p:cNvSpPr/>
          <p:nvPr/>
        </p:nvSpPr>
        <p:spPr>
          <a:xfrm>
            <a:off x="10252667" y="0"/>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96" name="Google Shape;996;p13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997" name="Google Shape;997;p132"/>
          <p:cNvSpPr/>
          <p:nvPr/>
        </p:nvSpPr>
        <p:spPr>
          <a:xfrm>
            <a:off x="10207766" y="4258800"/>
            <a:ext cx="1989600" cy="1989600"/>
          </a:xfrm>
          <a:prstGeom prst="ellips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98" name="Google Shape;998;p132"/>
          <p:cNvSpPr/>
          <p:nvPr/>
        </p:nvSpPr>
        <p:spPr>
          <a:xfrm rot="-5400000">
            <a:off x="10207766" y="0"/>
            <a:ext cx="1989600" cy="19896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999" name="Google Shape;999;p132"/>
          <p:cNvSpPr/>
          <p:nvPr/>
        </p:nvSpPr>
        <p:spPr>
          <a:xfrm>
            <a:off x="11228267" y="1989733"/>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00" name="Google Shape;1000;p132"/>
          <p:cNvSpPr/>
          <p:nvPr/>
        </p:nvSpPr>
        <p:spPr>
          <a:xfrm rot="-5400000">
            <a:off x="11219767" y="1989501"/>
            <a:ext cx="977700" cy="977700"/>
          </a:xfrm>
          <a:prstGeom prst="rtTriangle">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01" name="Google Shape;1001;p132"/>
          <p:cNvSpPr/>
          <p:nvPr/>
        </p:nvSpPr>
        <p:spPr>
          <a:xfrm>
            <a:off x="9726567"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02" name="Google Shape;1002;p132"/>
          <p:cNvSpPr/>
          <p:nvPr/>
        </p:nvSpPr>
        <p:spPr>
          <a:xfrm>
            <a:off x="8871100" y="494400"/>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03" name="Google Shape;1003;p132"/>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Content F - Artistic Divider 3">
    <p:bg>
      <p:bgPr>
        <a:solidFill>
          <a:schemeClr val="lt1"/>
        </a:solidFill>
      </p:bgPr>
    </p:bg>
    <p:spTree>
      <p:nvGrpSpPr>
        <p:cNvPr id="1004" name="Shape 1004"/>
        <p:cNvGrpSpPr/>
        <p:nvPr/>
      </p:nvGrpSpPr>
      <p:grpSpPr>
        <a:xfrm>
          <a:off x="0" y="0"/>
          <a:ext cx="0" cy="0"/>
          <a:chOff x="0" y="0"/>
          <a:chExt cx="0" cy="0"/>
        </a:xfrm>
      </p:grpSpPr>
      <p:sp>
        <p:nvSpPr>
          <p:cNvPr id="1005" name="Google Shape;1005;p13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006" name="Google Shape;1006;p133"/>
          <p:cNvSpPr/>
          <p:nvPr/>
        </p:nvSpPr>
        <p:spPr>
          <a:xfrm>
            <a:off x="10222833" y="1989600"/>
            <a:ext cx="975600" cy="975600"/>
          </a:xfrm>
          <a:prstGeom prst="rect">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07" name="Google Shape;1007;p133"/>
          <p:cNvSpPr/>
          <p:nvPr/>
        </p:nvSpPr>
        <p:spPr>
          <a:xfrm>
            <a:off x="11216400" y="2965200"/>
            <a:ext cx="980700" cy="1989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08" name="Google Shape;1008;p13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009" name="Google Shape;1009;p133"/>
          <p:cNvSpPr/>
          <p:nvPr/>
        </p:nvSpPr>
        <p:spPr>
          <a:xfrm rot="10800000">
            <a:off x="10205084" y="2965200"/>
            <a:ext cx="1989600" cy="1989600"/>
          </a:xfrm>
          <a:prstGeom prst="ellips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10" name="Google Shape;1010;p133"/>
          <p:cNvSpPr/>
          <p:nvPr/>
        </p:nvSpPr>
        <p:spPr>
          <a:xfrm rot="-5400000">
            <a:off x="10207766" y="0"/>
            <a:ext cx="1989600" cy="19896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11" name="Google Shape;1011;p133"/>
          <p:cNvSpPr/>
          <p:nvPr/>
        </p:nvSpPr>
        <p:spPr>
          <a:xfrm rot="-5400000">
            <a:off x="8289638" y="34"/>
            <a:ext cx="480300" cy="4803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rPr b="0" i="0" lang="en-US" sz="1866" u="none" cap="none" strike="noStrike">
                <a:solidFill>
                  <a:srgbClr val="000000"/>
                </a:solidFill>
                <a:latin typeface="Arial"/>
                <a:ea typeface="Arial"/>
                <a:cs typeface="Arial"/>
                <a:sym typeface="Arial"/>
              </a:rPr>
              <a:t>   </a:t>
            </a:r>
            <a:endParaRPr b="0" i="0" sz="1866" u="none" cap="none" strike="noStrike">
              <a:solidFill>
                <a:srgbClr val="000000"/>
              </a:solidFill>
              <a:latin typeface="Arial"/>
              <a:ea typeface="Arial"/>
              <a:cs typeface="Arial"/>
              <a:sym typeface="Arial"/>
            </a:endParaRPr>
          </a:p>
        </p:txBody>
      </p:sp>
      <p:sp>
        <p:nvSpPr>
          <p:cNvPr id="1012" name="Google Shape;1012;p133"/>
          <p:cNvSpPr/>
          <p:nvPr/>
        </p:nvSpPr>
        <p:spPr>
          <a:xfrm>
            <a:off x="11710800"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13" name="Google Shape;1013;p133"/>
          <p:cNvSpPr/>
          <p:nvPr/>
        </p:nvSpPr>
        <p:spPr>
          <a:xfrm>
            <a:off x="9726567" y="535633"/>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14" name="Google Shape;1014;p133"/>
          <p:cNvSpPr/>
          <p:nvPr/>
        </p:nvSpPr>
        <p:spPr>
          <a:xfrm rot="10800000">
            <a:off x="10205084" y="2965200"/>
            <a:ext cx="1989600" cy="1989600"/>
          </a:xfrm>
          <a:prstGeom prst="arc">
            <a:avLst>
              <a:gd fmla="val 16200000" name="adj1"/>
              <a:gd fmla="val 0" name="adj2"/>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15" name="Google Shape;1015;p133"/>
          <p:cNvSpPr/>
          <p:nvPr/>
        </p:nvSpPr>
        <p:spPr>
          <a:xfrm rot="-5400000">
            <a:off x="10205084" y="2965200"/>
            <a:ext cx="1989600" cy="1989600"/>
          </a:xfrm>
          <a:prstGeom prst="arc">
            <a:avLst>
              <a:gd fmla="val 16200000" name="adj1"/>
              <a:gd fmla="val 0" name="adj2"/>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1016" name="Google Shape;1016;p133"/>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017" name="Google Shape;1017;p133"/>
          <p:cNvCxnSpPr/>
          <p:nvPr/>
        </p:nvCxnSpPr>
        <p:spPr>
          <a:xfrm>
            <a:off x="11540866"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018" name="Google Shape;1018;p133"/>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019" name="Google Shape;1019;p133"/>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020" name="Google Shape;1020;p133"/>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4 Content D - Card Right">
    <p:spTree>
      <p:nvGrpSpPr>
        <p:cNvPr id="1021" name="Shape 1021"/>
        <p:cNvGrpSpPr/>
        <p:nvPr/>
      </p:nvGrpSpPr>
      <p:grpSpPr>
        <a:xfrm>
          <a:off x="0" y="0"/>
          <a:ext cx="0" cy="0"/>
          <a:chOff x="0" y="0"/>
          <a:chExt cx="0" cy="0"/>
        </a:xfrm>
      </p:grpSpPr>
      <p:sp>
        <p:nvSpPr>
          <p:cNvPr id="1022" name="Google Shape;1022;p13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023" name="Google Shape;1023;p134"/>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24" name="Google Shape;1024;p134"/>
          <p:cNvSpPr txBox="1"/>
          <p:nvPr>
            <p:ph idx="1" type="body"/>
          </p:nvPr>
        </p:nvSpPr>
        <p:spPr>
          <a:xfrm>
            <a:off x="761999" y="1988833"/>
            <a:ext cx="43560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25" name="Google Shape;1025;p134"/>
          <p:cNvSpPr txBox="1"/>
          <p:nvPr>
            <p:ph idx="2" type="body"/>
          </p:nvPr>
        </p:nvSpPr>
        <p:spPr>
          <a:xfrm>
            <a:off x="6166267" y="1988833"/>
            <a:ext cx="52449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26" name="Google Shape;1026;p134"/>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Char char="•"/>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1027" name="Google Shape;1027;p13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23" name="Shape 123"/>
        <p:cNvGrpSpPr/>
        <p:nvPr/>
      </p:nvGrpSpPr>
      <p:grpSpPr>
        <a:xfrm>
          <a:off x="0" y="0"/>
          <a:ext cx="0" cy="0"/>
          <a:chOff x="0" y="0"/>
          <a:chExt cx="0" cy="0"/>
        </a:xfrm>
      </p:grpSpPr>
      <p:sp>
        <p:nvSpPr>
          <p:cNvPr id="124" name="Google Shape;124;p15"/>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 name="Google Shape;125;p1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6" name="Google Shape;126;p15"/>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7" name="Google Shape;127;p1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8" name="Google Shape;128;p1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6 Content D - Card Large">
    <p:spTree>
      <p:nvGrpSpPr>
        <p:cNvPr id="1028" name="Shape 1028"/>
        <p:cNvGrpSpPr/>
        <p:nvPr/>
      </p:nvGrpSpPr>
      <p:grpSpPr>
        <a:xfrm>
          <a:off x="0" y="0"/>
          <a:ext cx="0" cy="0"/>
          <a:chOff x="0" y="0"/>
          <a:chExt cx="0" cy="0"/>
        </a:xfrm>
      </p:grpSpPr>
      <p:sp>
        <p:nvSpPr>
          <p:cNvPr id="1029" name="Google Shape;1029;p135"/>
          <p:cNvSpPr/>
          <p:nvPr/>
        </p:nvSpPr>
        <p:spPr>
          <a:xfrm>
            <a:off x="609600" y="1825633"/>
            <a:ext cx="109722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30" name="Google Shape;1030;p13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031" name="Google Shape;1031;p135"/>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1032" name="Google Shape;1032;p135"/>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1033" name="Google Shape;1033;p13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bg>
      <p:bgPr>
        <a:solidFill>
          <a:schemeClr val="dk1"/>
        </a:solidFill>
      </p:bgPr>
    </p:bg>
    <p:spTree>
      <p:nvGrpSpPr>
        <p:cNvPr id="1034" name="Shape 1034"/>
        <p:cNvGrpSpPr/>
        <p:nvPr/>
      </p:nvGrpSpPr>
      <p:grpSpPr>
        <a:xfrm>
          <a:off x="0" y="0"/>
          <a:ext cx="0" cy="0"/>
          <a:chOff x="0" y="0"/>
          <a:chExt cx="0" cy="0"/>
        </a:xfrm>
      </p:grpSpPr>
      <p:pic>
        <p:nvPicPr>
          <p:cNvPr id="1035" name="Google Shape;1035;p136"/>
          <p:cNvPicPr preferRelativeResize="0"/>
          <p:nvPr/>
        </p:nvPicPr>
        <p:blipFill rotWithShape="1">
          <a:blip r:embed="rId2">
            <a:alphaModFix/>
          </a:blip>
          <a:srcRect b="0" l="0" r="0" t="0"/>
          <a:stretch/>
        </p:blipFill>
        <p:spPr>
          <a:xfrm>
            <a:off x="3021951" y="2819748"/>
            <a:ext cx="6144965" cy="977789"/>
          </a:xfrm>
          <a:prstGeom prst="rect">
            <a:avLst/>
          </a:prstGeom>
          <a:noFill/>
          <a:ln>
            <a:noFill/>
          </a:ln>
        </p:spPr>
      </p:pic>
      <p:sp>
        <p:nvSpPr>
          <p:cNvPr id="1036" name="Google Shape;1036;p13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2 Title Slide A - Dark">
    <p:bg>
      <p:bgPr>
        <a:solidFill>
          <a:schemeClr val="dk1"/>
        </a:solidFill>
      </p:bgPr>
    </p:bg>
    <p:spTree>
      <p:nvGrpSpPr>
        <p:cNvPr id="1037" name="Shape 1037"/>
        <p:cNvGrpSpPr/>
        <p:nvPr/>
      </p:nvGrpSpPr>
      <p:grpSpPr>
        <a:xfrm>
          <a:off x="0" y="0"/>
          <a:ext cx="0" cy="0"/>
          <a:chOff x="0" y="0"/>
          <a:chExt cx="0" cy="0"/>
        </a:xfrm>
      </p:grpSpPr>
      <p:sp>
        <p:nvSpPr>
          <p:cNvPr id="1038" name="Google Shape;1038;p137"/>
          <p:cNvSpPr txBox="1"/>
          <p:nvPr>
            <p:ph type="ctrTitle"/>
          </p:nvPr>
        </p:nvSpPr>
        <p:spPr>
          <a:xfrm>
            <a:off x="761990" y="1186975"/>
            <a:ext cx="53337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200"/>
              <a:buFont typeface="Arial"/>
              <a:buNone/>
              <a:defRPr sz="5599">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39" name="Google Shape;1039;p137"/>
          <p:cNvSpPr txBox="1"/>
          <p:nvPr>
            <p:ph idx="1" type="subTitle"/>
          </p:nvPr>
        </p:nvSpPr>
        <p:spPr>
          <a:xfrm>
            <a:off x="761999"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lt1"/>
              </a:buClr>
              <a:buSzPts val="2400"/>
              <a:buNone/>
              <a:defRPr sz="3199">
                <a:solidFill>
                  <a:schemeClr val="lt1"/>
                </a:solidFill>
              </a:defRPr>
            </a:lvl1pPr>
            <a:lvl2pPr lvl="1" rtl="0" algn="ctr">
              <a:lnSpc>
                <a:spcPct val="90000"/>
              </a:lnSpc>
              <a:spcBef>
                <a:spcPts val="533"/>
              </a:spcBef>
              <a:spcAft>
                <a:spcPts val="0"/>
              </a:spcAft>
              <a:buClr>
                <a:schemeClr val="dk1"/>
              </a:buClr>
              <a:buSzPts val="1500"/>
              <a:buNone/>
              <a:defRPr sz="2000"/>
            </a:lvl2pPr>
            <a:lvl3pPr lvl="2" rtl="0" algn="ctr">
              <a:lnSpc>
                <a:spcPct val="90000"/>
              </a:lnSpc>
              <a:spcBef>
                <a:spcPts val="533"/>
              </a:spcBef>
              <a:spcAft>
                <a:spcPts val="0"/>
              </a:spcAft>
              <a:buClr>
                <a:schemeClr val="dk1"/>
              </a:buClr>
              <a:buSzPts val="1400"/>
              <a:buNone/>
              <a:defRPr sz="1866"/>
            </a:lvl3pPr>
            <a:lvl4pPr lvl="3" rtl="0" algn="ctr">
              <a:lnSpc>
                <a:spcPct val="90000"/>
              </a:lnSpc>
              <a:spcBef>
                <a:spcPts val="533"/>
              </a:spcBef>
              <a:spcAft>
                <a:spcPts val="0"/>
              </a:spcAft>
              <a:buClr>
                <a:schemeClr val="dk1"/>
              </a:buClr>
              <a:buSzPts val="1200"/>
              <a:buNone/>
              <a:defRPr sz="1600"/>
            </a:lvl4pPr>
            <a:lvl5pPr lvl="4" rtl="0" algn="ctr">
              <a:lnSpc>
                <a:spcPct val="90000"/>
              </a:lnSpc>
              <a:spcBef>
                <a:spcPts val="533"/>
              </a:spcBef>
              <a:spcAft>
                <a:spcPts val="0"/>
              </a:spcAft>
              <a:buClr>
                <a:schemeClr val="dk1"/>
              </a:buClr>
              <a:buSzPts val="1200"/>
              <a:buNone/>
              <a:defRPr sz="1600"/>
            </a:lvl5pPr>
            <a:lvl6pPr lvl="5" rtl="0" algn="ctr">
              <a:lnSpc>
                <a:spcPct val="90000"/>
              </a:lnSpc>
              <a:spcBef>
                <a:spcPts val="533"/>
              </a:spcBef>
              <a:spcAft>
                <a:spcPts val="0"/>
              </a:spcAft>
              <a:buClr>
                <a:schemeClr val="dk1"/>
              </a:buClr>
              <a:buSzPts val="1200"/>
              <a:buNone/>
              <a:defRPr sz="1600"/>
            </a:lvl6pPr>
            <a:lvl7pPr lvl="6" rtl="0" algn="ctr">
              <a:lnSpc>
                <a:spcPct val="90000"/>
              </a:lnSpc>
              <a:spcBef>
                <a:spcPts val="533"/>
              </a:spcBef>
              <a:spcAft>
                <a:spcPts val="0"/>
              </a:spcAft>
              <a:buClr>
                <a:schemeClr val="dk1"/>
              </a:buClr>
              <a:buSzPts val="1200"/>
              <a:buNone/>
              <a:defRPr sz="1600"/>
            </a:lvl7pPr>
            <a:lvl8pPr lvl="7" rtl="0" algn="ctr">
              <a:lnSpc>
                <a:spcPct val="90000"/>
              </a:lnSpc>
              <a:spcBef>
                <a:spcPts val="533"/>
              </a:spcBef>
              <a:spcAft>
                <a:spcPts val="0"/>
              </a:spcAft>
              <a:buClr>
                <a:schemeClr val="dk1"/>
              </a:buClr>
              <a:buSzPts val="1200"/>
              <a:buNone/>
              <a:defRPr sz="1600"/>
            </a:lvl8pPr>
            <a:lvl9pPr lvl="8" rtl="0" algn="ctr">
              <a:lnSpc>
                <a:spcPct val="90000"/>
              </a:lnSpc>
              <a:spcBef>
                <a:spcPts val="533"/>
              </a:spcBef>
              <a:spcAft>
                <a:spcPts val="0"/>
              </a:spcAft>
              <a:buClr>
                <a:schemeClr val="dk1"/>
              </a:buClr>
              <a:buSzPts val="1200"/>
              <a:buNone/>
              <a:defRPr sz="1600"/>
            </a:lvl9pPr>
          </a:lstStyle>
          <a:p/>
        </p:txBody>
      </p:sp>
      <p:pic>
        <p:nvPicPr>
          <p:cNvPr id="1040" name="Google Shape;1040;p137"/>
          <p:cNvPicPr preferRelativeResize="0"/>
          <p:nvPr/>
        </p:nvPicPr>
        <p:blipFill rotWithShape="1">
          <a:blip r:embed="rId2">
            <a:alphaModFix/>
          </a:blip>
          <a:srcRect b="0" l="0" r="0" t="0"/>
          <a:stretch/>
        </p:blipFill>
        <p:spPr>
          <a:xfrm>
            <a:off x="761999" y="609607"/>
            <a:ext cx="2557598" cy="406973"/>
          </a:xfrm>
          <a:prstGeom prst="rect">
            <a:avLst/>
          </a:prstGeom>
          <a:noFill/>
          <a:ln>
            <a:noFill/>
          </a:ln>
        </p:spPr>
      </p:pic>
      <p:cxnSp>
        <p:nvCxnSpPr>
          <p:cNvPr id="1041" name="Google Shape;1041;p137"/>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042" name="Google Shape;1042;p137"/>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lt2"/>
              </a:buClr>
              <a:buSzPts val="1200"/>
              <a:buNone/>
              <a:defRPr sz="1600">
                <a:solidFill>
                  <a:schemeClr val="lt2"/>
                </a:solidFill>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1043" name="Google Shape;1043;p13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044" name="Google Shape;1044;p137"/>
          <p:cNvPicPr preferRelativeResize="0"/>
          <p:nvPr/>
        </p:nvPicPr>
        <p:blipFill rotWithShape="1">
          <a:blip r:embed="rId3">
            <a:alphaModFix/>
          </a:blip>
          <a:srcRect b="0" l="0" r="0" t="0"/>
          <a:stretch/>
        </p:blipFill>
        <p:spPr>
          <a:xfrm>
            <a:off x="6539596" y="608137"/>
            <a:ext cx="5649523" cy="5641729"/>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3 Title Slide B - Light">
    <p:spTree>
      <p:nvGrpSpPr>
        <p:cNvPr id="1045" name="Shape 1045"/>
        <p:cNvGrpSpPr/>
        <p:nvPr/>
      </p:nvGrpSpPr>
      <p:grpSpPr>
        <a:xfrm>
          <a:off x="0" y="0"/>
          <a:ext cx="0" cy="0"/>
          <a:chOff x="0" y="0"/>
          <a:chExt cx="0" cy="0"/>
        </a:xfrm>
      </p:grpSpPr>
      <p:sp>
        <p:nvSpPr>
          <p:cNvPr id="1046" name="Google Shape;1046;p138"/>
          <p:cNvSpPr txBox="1"/>
          <p:nvPr>
            <p:ph type="ctrTitle"/>
          </p:nvPr>
        </p:nvSpPr>
        <p:spPr>
          <a:xfrm>
            <a:off x="761990" y="1186975"/>
            <a:ext cx="53337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5599"/>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7" name="Google Shape;1047;p138"/>
          <p:cNvSpPr txBox="1"/>
          <p:nvPr>
            <p:ph idx="1" type="subTitle"/>
          </p:nvPr>
        </p:nvSpPr>
        <p:spPr>
          <a:xfrm>
            <a:off x="761999"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1"/>
              </a:buClr>
              <a:buSzPts val="2400"/>
              <a:buNone/>
              <a:defRPr sz="3199"/>
            </a:lvl1pPr>
            <a:lvl2pPr lvl="1" rtl="0" algn="ctr">
              <a:lnSpc>
                <a:spcPct val="90000"/>
              </a:lnSpc>
              <a:spcBef>
                <a:spcPts val="533"/>
              </a:spcBef>
              <a:spcAft>
                <a:spcPts val="0"/>
              </a:spcAft>
              <a:buClr>
                <a:schemeClr val="dk1"/>
              </a:buClr>
              <a:buSzPts val="1500"/>
              <a:buNone/>
              <a:defRPr sz="2000"/>
            </a:lvl2pPr>
            <a:lvl3pPr lvl="2" rtl="0" algn="ctr">
              <a:lnSpc>
                <a:spcPct val="90000"/>
              </a:lnSpc>
              <a:spcBef>
                <a:spcPts val="533"/>
              </a:spcBef>
              <a:spcAft>
                <a:spcPts val="0"/>
              </a:spcAft>
              <a:buClr>
                <a:schemeClr val="dk1"/>
              </a:buClr>
              <a:buSzPts val="1400"/>
              <a:buNone/>
              <a:defRPr sz="1866"/>
            </a:lvl3pPr>
            <a:lvl4pPr lvl="3" rtl="0" algn="ctr">
              <a:lnSpc>
                <a:spcPct val="90000"/>
              </a:lnSpc>
              <a:spcBef>
                <a:spcPts val="533"/>
              </a:spcBef>
              <a:spcAft>
                <a:spcPts val="0"/>
              </a:spcAft>
              <a:buClr>
                <a:schemeClr val="dk1"/>
              </a:buClr>
              <a:buSzPts val="1200"/>
              <a:buNone/>
              <a:defRPr sz="1600"/>
            </a:lvl4pPr>
            <a:lvl5pPr lvl="4" rtl="0" algn="ctr">
              <a:lnSpc>
                <a:spcPct val="90000"/>
              </a:lnSpc>
              <a:spcBef>
                <a:spcPts val="533"/>
              </a:spcBef>
              <a:spcAft>
                <a:spcPts val="0"/>
              </a:spcAft>
              <a:buClr>
                <a:schemeClr val="dk1"/>
              </a:buClr>
              <a:buSzPts val="1200"/>
              <a:buNone/>
              <a:defRPr sz="1600"/>
            </a:lvl5pPr>
            <a:lvl6pPr lvl="5" rtl="0" algn="ctr">
              <a:lnSpc>
                <a:spcPct val="90000"/>
              </a:lnSpc>
              <a:spcBef>
                <a:spcPts val="533"/>
              </a:spcBef>
              <a:spcAft>
                <a:spcPts val="0"/>
              </a:spcAft>
              <a:buClr>
                <a:schemeClr val="dk1"/>
              </a:buClr>
              <a:buSzPts val="1200"/>
              <a:buNone/>
              <a:defRPr sz="1600"/>
            </a:lvl6pPr>
            <a:lvl7pPr lvl="6" rtl="0" algn="ctr">
              <a:lnSpc>
                <a:spcPct val="90000"/>
              </a:lnSpc>
              <a:spcBef>
                <a:spcPts val="533"/>
              </a:spcBef>
              <a:spcAft>
                <a:spcPts val="0"/>
              </a:spcAft>
              <a:buClr>
                <a:schemeClr val="dk1"/>
              </a:buClr>
              <a:buSzPts val="1200"/>
              <a:buNone/>
              <a:defRPr sz="1600"/>
            </a:lvl7pPr>
            <a:lvl8pPr lvl="7" rtl="0" algn="ctr">
              <a:lnSpc>
                <a:spcPct val="90000"/>
              </a:lnSpc>
              <a:spcBef>
                <a:spcPts val="533"/>
              </a:spcBef>
              <a:spcAft>
                <a:spcPts val="0"/>
              </a:spcAft>
              <a:buClr>
                <a:schemeClr val="dk1"/>
              </a:buClr>
              <a:buSzPts val="1200"/>
              <a:buNone/>
              <a:defRPr sz="1600"/>
            </a:lvl8pPr>
            <a:lvl9pPr lvl="8" rtl="0" algn="ctr">
              <a:lnSpc>
                <a:spcPct val="90000"/>
              </a:lnSpc>
              <a:spcBef>
                <a:spcPts val="533"/>
              </a:spcBef>
              <a:spcAft>
                <a:spcPts val="0"/>
              </a:spcAft>
              <a:buClr>
                <a:schemeClr val="dk1"/>
              </a:buClr>
              <a:buSzPts val="1200"/>
              <a:buNone/>
              <a:defRPr sz="1600"/>
            </a:lvl9pPr>
          </a:lstStyle>
          <a:p/>
        </p:txBody>
      </p:sp>
      <p:pic>
        <p:nvPicPr>
          <p:cNvPr id="1048" name="Google Shape;1048;p138"/>
          <p:cNvPicPr preferRelativeResize="0"/>
          <p:nvPr/>
        </p:nvPicPr>
        <p:blipFill rotWithShape="1">
          <a:blip r:embed="rId2">
            <a:alphaModFix/>
          </a:blip>
          <a:srcRect b="0" l="0" r="0" t="0"/>
          <a:stretch/>
        </p:blipFill>
        <p:spPr>
          <a:xfrm>
            <a:off x="761999" y="609599"/>
            <a:ext cx="2557595" cy="405452"/>
          </a:xfrm>
          <a:prstGeom prst="rect">
            <a:avLst/>
          </a:prstGeom>
          <a:noFill/>
          <a:ln>
            <a:noFill/>
          </a:ln>
        </p:spPr>
      </p:pic>
      <p:cxnSp>
        <p:nvCxnSpPr>
          <p:cNvPr id="1049" name="Google Shape;1049;p138"/>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050" name="Google Shape;1050;p138"/>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2"/>
              </a:buClr>
              <a:buSzPts val="1200"/>
              <a:buNone/>
              <a:defRPr sz="1600">
                <a:solidFill>
                  <a:schemeClr val="dk2"/>
                </a:solidFill>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1051" name="Google Shape;1051;p13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4 Title Slide B - Dark">
    <p:bg>
      <p:bgPr>
        <a:solidFill>
          <a:schemeClr val="dk1"/>
        </a:solidFill>
      </p:bgPr>
    </p:bg>
    <p:spTree>
      <p:nvGrpSpPr>
        <p:cNvPr id="1052" name="Shape 1052"/>
        <p:cNvGrpSpPr/>
        <p:nvPr/>
      </p:nvGrpSpPr>
      <p:grpSpPr>
        <a:xfrm>
          <a:off x="0" y="0"/>
          <a:ext cx="0" cy="0"/>
          <a:chOff x="0" y="0"/>
          <a:chExt cx="0" cy="0"/>
        </a:xfrm>
      </p:grpSpPr>
      <p:sp>
        <p:nvSpPr>
          <p:cNvPr id="1053" name="Google Shape;1053;p139"/>
          <p:cNvSpPr txBox="1"/>
          <p:nvPr>
            <p:ph type="ctrTitle"/>
          </p:nvPr>
        </p:nvSpPr>
        <p:spPr>
          <a:xfrm>
            <a:off x="761990" y="1186975"/>
            <a:ext cx="53337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200"/>
              <a:buFont typeface="Arial"/>
              <a:buNone/>
              <a:defRPr sz="5599">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4" name="Google Shape;1054;p139"/>
          <p:cNvSpPr txBox="1"/>
          <p:nvPr>
            <p:ph idx="1" type="subTitle"/>
          </p:nvPr>
        </p:nvSpPr>
        <p:spPr>
          <a:xfrm>
            <a:off x="761999"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lt1"/>
              </a:buClr>
              <a:buSzPts val="2400"/>
              <a:buNone/>
              <a:defRPr sz="3199">
                <a:solidFill>
                  <a:schemeClr val="lt1"/>
                </a:solidFill>
              </a:defRPr>
            </a:lvl1pPr>
            <a:lvl2pPr lvl="1" rtl="0" algn="ctr">
              <a:lnSpc>
                <a:spcPct val="90000"/>
              </a:lnSpc>
              <a:spcBef>
                <a:spcPts val="533"/>
              </a:spcBef>
              <a:spcAft>
                <a:spcPts val="0"/>
              </a:spcAft>
              <a:buClr>
                <a:schemeClr val="dk1"/>
              </a:buClr>
              <a:buSzPts val="1500"/>
              <a:buNone/>
              <a:defRPr sz="2000"/>
            </a:lvl2pPr>
            <a:lvl3pPr lvl="2" rtl="0" algn="ctr">
              <a:lnSpc>
                <a:spcPct val="90000"/>
              </a:lnSpc>
              <a:spcBef>
                <a:spcPts val="533"/>
              </a:spcBef>
              <a:spcAft>
                <a:spcPts val="0"/>
              </a:spcAft>
              <a:buClr>
                <a:schemeClr val="dk1"/>
              </a:buClr>
              <a:buSzPts val="1400"/>
              <a:buNone/>
              <a:defRPr sz="1866"/>
            </a:lvl3pPr>
            <a:lvl4pPr lvl="3" rtl="0" algn="ctr">
              <a:lnSpc>
                <a:spcPct val="90000"/>
              </a:lnSpc>
              <a:spcBef>
                <a:spcPts val="533"/>
              </a:spcBef>
              <a:spcAft>
                <a:spcPts val="0"/>
              </a:spcAft>
              <a:buClr>
                <a:schemeClr val="dk1"/>
              </a:buClr>
              <a:buSzPts val="1200"/>
              <a:buNone/>
              <a:defRPr sz="1600"/>
            </a:lvl4pPr>
            <a:lvl5pPr lvl="4" rtl="0" algn="ctr">
              <a:lnSpc>
                <a:spcPct val="90000"/>
              </a:lnSpc>
              <a:spcBef>
                <a:spcPts val="533"/>
              </a:spcBef>
              <a:spcAft>
                <a:spcPts val="0"/>
              </a:spcAft>
              <a:buClr>
                <a:schemeClr val="dk1"/>
              </a:buClr>
              <a:buSzPts val="1200"/>
              <a:buNone/>
              <a:defRPr sz="1600"/>
            </a:lvl5pPr>
            <a:lvl6pPr lvl="5" rtl="0" algn="ctr">
              <a:lnSpc>
                <a:spcPct val="90000"/>
              </a:lnSpc>
              <a:spcBef>
                <a:spcPts val="533"/>
              </a:spcBef>
              <a:spcAft>
                <a:spcPts val="0"/>
              </a:spcAft>
              <a:buClr>
                <a:schemeClr val="dk1"/>
              </a:buClr>
              <a:buSzPts val="1200"/>
              <a:buNone/>
              <a:defRPr sz="1600"/>
            </a:lvl6pPr>
            <a:lvl7pPr lvl="6" rtl="0" algn="ctr">
              <a:lnSpc>
                <a:spcPct val="90000"/>
              </a:lnSpc>
              <a:spcBef>
                <a:spcPts val="533"/>
              </a:spcBef>
              <a:spcAft>
                <a:spcPts val="0"/>
              </a:spcAft>
              <a:buClr>
                <a:schemeClr val="dk1"/>
              </a:buClr>
              <a:buSzPts val="1200"/>
              <a:buNone/>
              <a:defRPr sz="1600"/>
            </a:lvl7pPr>
            <a:lvl8pPr lvl="7" rtl="0" algn="ctr">
              <a:lnSpc>
                <a:spcPct val="90000"/>
              </a:lnSpc>
              <a:spcBef>
                <a:spcPts val="533"/>
              </a:spcBef>
              <a:spcAft>
                <a:spcPts val="0"/>
              </a:spcAft>
              <a:buClr>
                <a:schemeClr val="dk1"/>
              </a:buClr>
              <a:buSzPts val="1200"/>
              <a:buNone/>
              <a:defRPr sz="1600"/>
            </a:lvl8pPr>
            <a:lvl9pPr lvl="8" rtl="0" algn="ctr">
              <a:lnSpc>
                <a:spcPct val="90000"/>
              </a:lnSpc>
              <a:spcBef>
                <a:spcPts val="533"/>
              </a:spcBef>
              <a:spcAft>
                <a:spcPts val="0"/>
              </a:spcAft>
              <a:buClr>
                <a:schemeClr val="dk1"/>
              </a:buClr>
              <a:buSzPts val="1200"/>
              <a:buNone/>
              <a:defRPr sz="1600"/>
            </a:lvl9pPr>
          </a:lstStyle>
          <a:p/>
        </p:txBody>
      </p:sp>
      <p:pic>
        <p:nvPicPr>
          <p:cNvPr id="1055" name="Google Shape;1055;p139"/>
          <p:cNvPicPr preferRelativeResize="0"/>
          <p:nvPr/>
        </p:nvPicPr>
        <p:blipFill rotWithShape="1">
          <a:blip r:embed="rId2">
            <a:alphaModFix/>
          </a:blip>
          <a:srcRect b="0" l="0" r="0" t="0"/>
          <a:stretch/>
        </p:blipFill>
        <p:spPr>
          <a:xfrm>
            <a:off x="761999" y="609607"/>
            <a:ext cx="2557598" cy="406973"/>
          </a:xfrm>
          <a:prstGeom prst="rect">
            <a:avLst/>
          </a:prstGeom>
          <a:noFill/>
          <a:ln>
            <a:noFill/>
          </a:ln>
        </p:spPr>
      </p:pic>
      <p:cxnSp>
        <p:nvCxnSpPr>
          <p:cNvPr id="1056" name="Google Shape;1056;p139"/>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057" name="Google Shape;1057;p139"/>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lt2"/>
              </a:buClr>
              <a:buSzPts val="1200"/>
              <a:buNone/>
              <a:defRPr sz="1600">
                <a:solidFill>
                  <a:schemeClr val="lt2"/>
                </a:solidFill>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1058" name="Google Shape;1058;p13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1059" name="Shape 1059"/>
        <p:cNvGrpSpPr/>
        <p:nvPr/>
      </p:nvGrpSpPr>
      <p:grpSpPr>
        <a:xfrm>
          <a:off x="0" y="0"/>
          <a:ext cx="0" cy="0"/>
          <a:chOff x="0" y="0"/>
          <a:chExt cx="0" cy="0"/>
        </a:xfrm>
      </p:grpSpPr>
      <p:sp>
        <p:nvSpPr>
          <p:cNvPr id="1060" name="Google Shape;1060;p14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061" name="Google Shape;1061;p14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cxnSp>
        <p:nvCxnSpPr>
          <p:cNvPr id="1062" name="Google Shape;1062;p140"/>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63" name="Google Shape;1063;p140"/>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64" name="Google Shape;1064;p140"/>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65" name="Google Shape;1065;p140"/>
          <p:cNvSpPr txBox="1"/>
          <p:nvPr>
            <p:ph idx="4" type="subTitle"/>
          </p:nvPr>
        </p:nvSpPr>
        <p:spPr>
          <a:xfrm>
            <a:off x="796013"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1"/>
              </a:buClr>
              <a:buSzPts val="1500"/>
              <a:buNone/>
              <a:defRPr b="1" sz="2000"/>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1066" name="Google Shape;1066;p140"/>
          <p:cNvSpPr txBox="1"/>
          <p:nvPr>
            <p:ph idx="5" type="subTitle"/>
          </p:nvPr>
        </p:nvSpPr>
        <p:spPr>
          <a:xfrm>
            <a:off x="6935300"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dk1"/>
              </a:buClr>
              <a:buSzPts val="1500"/>
              <a:buNone/>
              <a:defRPr b="1" sz="2000"/>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
        <p:nvSpPr>
          <p:cNvPr id="1067" name="Google Shape;1067;p14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1068" name="Shape 1068"/>
        <p:cNvGrpSpPr/>
        <p:nvPr/>
      </p:nvGrpSpPr>
      <p:grpSpPr>
        <a:xfrm>
          <a:off x="0" y="0"/>
          <a:ext cx="0" cy="0"/>
          <a:chOff x="0" y="0"/>
          <a:chExt cx="0" cy="0"/>
        </a:xfrm>
      </p:grpSpPr>
      <p:sp>
        <p:nvSpPr>
          <p:cNvPr id="1069" name="Google Shape;1069;p14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070" name="Google Shape;1070;p141"/>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71" name="Google Shape;1071;p141"/>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Char char="•"/>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1072" name="Google Shape;1072;p141"/>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73" name="Google Shape;1073;p141"/>
          <p:cNvSpPr txBox="1"/>
          <p:nvPr>
            <p:ph idx="4" type="subTitle"/>
          </p:nvPr>
        </p:nvSpPr>
        <p:spPr>
          <a:xfrm>
            <a:off x="796013"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600"/>
              <a:buNone/>
              <a:defRPr b="1" sz="2133"/>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sp>
        <p:nvSpPr>
          <p:cNvPr id="1074" name="Google Shape;1074;p141"/>
          <p:cNvSpPr txBox="1"/>
          <p:nvPr>
            <p:ph idx="5" type="subTitle"/>
          </p:nvPr>
        </p:nvSpPr>
        <p:spPr>
          <a:xfrm>
            <a:off x="6950677"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200"/>
              <a:buNone/>
              <a:defRPr/>
            </a:lvl3pPr>
            <a:lvl4pPr lvl="3" rtl="0" algn="l">
              <a:lnSpc>
                <a:spcPct val="115000"/>
              </a:lnSpc>
              <a:spcBef>
                <a:spcPts val="533"/>
              </a:spcBef>
              <a:spcAft>
                <a:spcPts val="0"/>
              </a:spcAft>
              <a:buSzPts val="1200"/>
              <a:buNone/>
              <a:defRPr/>
            </a:lvl4pPr>
            <a:lvl5pPr lvl="4" rtl="0" algn="l">
              <a:lnSpc>
                <a:spcPct val="115000"/>
              </a:lnSpc>
              <a:spcBef>
                <a:spcPts val="533"/>
              </a:spcBef>
              <a:spcAft>
                <a:spcPts val="0"/>
              </a:spcAft>
              <a:buSzPts val="1200"/>
              <a:buNone/>
              <a:defRPr/>
            </a:lvl5pPr>
            <a:lvl6pPr lvl="5" rtl="0" algn="l">
              <a:lnSpc>
                <a:spcPct val="115000"/>
              </a:lnSpc>
              <a:spcBef>
                <a:spcPts val="533"/>
              </a:spcBef>
              <a:spcAft>
                <a:spcPts val="0"/>
              </a:spcAft>
              <a:buSzPts val="1200"/>
              <a:buNone/>
              <a:defRPr/>
            </a:lvl6pPr>
            <a:lvl7pPr lvl="6" rtl="0" algn="l">
              <a:lnSpc>
                <a:spcPct val="115000"/>
              </a:lnSpc>
              <a:spcBef>
                <a:spcPts val="533"/>
              </a:spcBef>
              <a:spcAft>
                <a:spcPts val="0"/>
              </a:spcAft>
              <a:buSzPts val="1200"/>
              <a:buNone/>
              <a:defRPr/>
            </a:lvl7pPr>
            <a:lvl8pPr lvl="7" rtl="0" algn="l">
              <a:lnSpc>
                <a:spcPct val="115000"/>
              </a:lnSpc>
              <a:spcBef>
                <a:spcPts val="533"/>
              </a:spcBef>
              <a:spcAft>
                <a:spcPts val="0"/>
              </a:spcAft>
              <a:buSzPts val="1200"/>
              <a:buNone/>
              <a:defRPr/>
            </a:lvl8pPr>
            <a:lvl9pPr lvl="8" rtl="0" algn="l">
              <a:lnSpc>
                <a:spcPct val="115000"/>
              </a:lnSpc>
              <a:spcBef>
                <a:spcPts val="533"/>
              </a:spcBef>
              <a:spcAft>
                <a:spcPts val="0"/>
              </a:spcAft>
              <a:buSzPts val="1200"/>
              <a:buNone/>
              <a:defRPr/>
            </a:lvl9pPr>
          </a:lstStyle>
          <a:p/>
        </p:txBody>
      </p:sp>
      <p:cxnSp>
        <p:nvCxnSpPr>
          <p:cNvPr id="1075" name="Google Shape;1075;p141"/>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76" name="Google Shape;1076;p14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1077" name="Shape 1077"/>
        <p:cNvGrpSpPr/>
        <p:nvPr/>
      </p:nvGrpSpPr>
      <p:grpSpPr>
        <a:xfrm>
          <a:off x="0" y="0"/>
          <a:ext cx="0" cy="0"/>
          <a:chOff x="0" y="0"/>
          <a:chExt cx="0" cy="0"/>
        </a:xfrm>
      </p:grpSpPr>
      <p:sp>
        <p:nvSpPr>
          <p:cNvPr id="1078" name="Google Shape;1078;p14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079" name="Google Shape;1079;p142"/>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Char char="•"/>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cxnSp>
        <p:nvCxnSpPr>
          <p:cNvPr id="1080" name="Google Shape;1080;p142"/>
          <p:cNvCxnSpPr/>
          <p:nvPr/>
        </p:nvCxnSpPr>
        <p:spPr>
          <a:xfrm>
            <a:off x="7935882"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081" name="Google Shape;1081;p142"/>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82" name="Google Shape;1082;p142"/>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12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1083" name="Google Shape;1083;p142"/>
          <p:cNvSpPr txBox="1"/>
          <p:nvPr>
            <p:ph idx="3" type="body"/>
          </p:nvPr>
        </p:nvSpPr>
        <p:spPr>
          <a:xfrm>
            <a:off x="4483601" y="2825567"/>
            <a:ext cx="3225000" cy="3233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12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1084" name="Google Shape;1084;p142"/>
          <p:cNvSpPr txBox="1"/>
          <p:nvPr>
            <p:ph idx="4" type="body"/>
          </p:nvPr>
        </p:nvSpPr>
        <p:spPr>
          <a:xfrm>
            <a:off x="8169801" y="2825567"/>
            <a:ext cx="3225000" cy="32337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1066"/>
              </a:spcBef>
              <a:spcAft>
                <a:spcPts val="0"/>
              </a:spcAft>
              <a:buClr>
                <a:schemeClr val="accent1"/>
              </a:buClr>
              <a:buSzPts val="1200"/>
              <a:buFont typeface="DM Sans"/>
              <a:buChar char="•"/>
              <a:defRPr i="0" sz="1600" u="none" cap="none" strike="noStrike">
                <a:solidFill>
                  <a:schemeClr val="dk1"/>
                </a:solidFill>
                <a:latin typeface="DM Sans"/>
                <a:ea typeface="DM Sans"/>
                <a:cs typeface="DM Sans"/>
                <a:sym typeface="DM Sans"/>
              </a:defRPr>
            </a:lvl1pPr>
            <a:lvl2pPr indent="-285750" lvl="1" marL="914400" marR="0" rtl="0" algn="l">
              <a:lnSpc>
                <a:spcPct val="115000"/>
              </a:lnSpc>
              <a:spcBef>
                <a:spcPts val="533"/>
              </a:spcBef>
              <a:spcAft>
                <a:spcPts val="0"/>
              </a:spcAft>
              <a:buClr>
                <a:schemeClr val="accent4"/>
              </a:buClr>
              <a:buSzPts val="900"/>
              <a:buFont typeface="DM Sans"/>
              <a:buChar char="•"/>
              <a:defRPr i="0" sz="12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1085" name="Google Shape;1085;p142"/>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500"/>
              <a:buNone/>
              <a:defRPr sz="2000"/>
            </a:lvl3pPr>
            <a:lvl4pPr lvl="3" rtl="0" algn="l">
              <a:lnSpc>
                <a:spcPct val="115000"/>
              </a:lnSpc>
              <a:spcBef>
                <a:spcPts val="533"/>
              </a:spcBef>
              <a:spcAft>
                <a:spcPts val="0"/>
              </a:spcAft>
              <a:buSzPts val="1500"/>
              <a:buNone/>
              <a:defRPr sz="2000"/>
            </a:lvl4pPr>
            <a:lvl5pPr lvl="4" rtl="0" algn="l">
              <a:lnSpc>
                <a:spcPct val="115000"/>
              </a:lnSpc>
              <a:spcBef>
                <a:spcPts val="533"/>
              </a:spcBef>
              <a:spcAft>
                <a:spcPts val="0"/>
              </a:spcAft>
              <a:buSzPts val="1500"/>
              <a:buNone/>
              <a:defRPr sz="2000"/>
            </a:lvl5pPr>
            <a:lvl6pPr lvl="5" rtl="0" algn="l">
              <a:lnSpc>
                <a:spcPct val="115000"/>
              </a:lnSpc>
              <a:spcBef>
                <a:spcPts val="533"/>
              </a:spcBef>
              <a:spcAft>
                <a:spcPts val="0"/>
              </a:spcAft>
              <a:buSzPts val="1500"/>
              <a:buNone/>
              <a:defRPr sz="2000"/>
            </a:lvl6pPr>
            <a:lvl7pPr lvl="6" rtl="0" algn="l">
              <a:lnSpc>
                <a:spcPct val="115000"/>
              </a:lnSpc>
              <a:spcBef>
                <a:spcPts val="533"/>
              </a:spcBef>
              <a:spcAft>
                <a:spcPts val="0"/>
              </a:spcAft>
              <a:buSzPts val="1500"/>
              <a:buNone/>
              <a:defRPr sz="2000"/>
            </a:lvl7pPr>
            <a:lvl8pPr lvl="7" rtl="0" algn="l">
              <a:lnSpc>
                <a:spcPct val="115000"/>
              </a:lnSpc>
              <a:spcBef>
                <a:spcPts val="533"/>
              </a:spcBef>
              <a:spcAft>
                <a:spcPts val="0"/>
              </a:spcAft>
              <a:buSzPts val="1500"/>
              <a:buNone/>
              <a:defRPr sz="2000"/>
            </a:lvl8pPr>
            <a:lvl9pPr lvl="8" rtl="0" algn="l">
              <a:lnSpc>
                <a:spcPct val="115000"/>
              </a:lnSpc>
              <a:spcBef>
                <a:spcPts val="533"/>
              </a:spcBef>
              <a:spcAft>
                <a:spcPts val="0"/>
              </a:spcAft>
              <a:buSzPts val="1500"/>
              <a:buNone/>
              <a:defRPr sz="2000"/>
            </a:lvl9pPr>
          </a:lstStyle>
          <a:p/>
        </p:txBody>
      </p:sp>
      <p:sp>
        <p:nvSpPr>
          <p:cNvPr id="1086" name="Google Shape;1086;p142"/>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500"/>
              <a:buNone/>
              <a:defRPr sz="2000"/>
            </a:lvl3pPr>
            <a:lvl4pPr lvl="3" rtl="0" algn="l">
              <a:lnSpc>
                <a:spcPct val="115000"/>
              </a:lnSpc>
              <a:spcBef>
                <a:spcPts val="533"/>
              </a:spcBef>
              <a:spcAft>
                <a:spcPts val="0"/>
              </a:spcAft>
              <a:buSzPts val="1500"/>
              <a:buNone/>
              <a:defRPr sz="2000"/>
            </a:lvl4pPr>
            <a:lvl5pPr lvl="4" rtl="0" algn="l">
              <a:lnSpc>
                <a:spcPct val="115000"/>
              </a:lnSpc>
              <a:spcBef>
                <a:spcPts val="533"/>
              </a:spcBef>
              <a:spcAft>
                <a:spcPts val="0"/>
              </a:spcAft>
              <a:buSzPts val="1500"/>
              <a:buNone/>
              <a:defRPr sz="2000"/>
            </a:lvl5pPr>
            <a:lvl6pPr lvl="5" rtl="0" algn="l">
              <a:lnSpc>
                <a:spcPct val="115000"/>
              </a:lnSpc>
              <a:spcBef>
                <a:spcPts val="533"/>
              </a:spcBef>
              <a:spcAft>
                <a:spcPts val="0"/>
              </a:spcAft>
              <a:buSzPts val="1500"/>
              <a:buNone/>
              <a:defRPr sz="2000"/>
            </a:lvl6pPr>
            <a:lvl7pPr lvl="6" rtl="0" algn="l">
              <a:lnSpc>
                <a:spcPct val="115000"/>
              </a:lnSpc>
              <a:spcBef>
                <a:spcPts val="533"/>
              </a:spcBef>
              <a:spcAft>
                <a:spcPts val="0"/>
              </a:spcAft>
              <a:buSzPts val="1500"/>
              <a:buNone/>
              <a:defRPr sz="2000"/>
            </a:lvl7pPr>
            <a:lvl8pPr lvl="7" rtl="0" algn="l">
              <a:lnSpc>
                <a:spcPct val="115000"/>
              </a:lnSpc>
              <a:spcBef>
                <a:spcPts val="533"/>
              </a:spcBef>
              <a:spcAft>
                <a:spcPts val="0"/>
              </a:spcAft>
              <a:buSzPts val="1500"/>
              <a:buNone/>
              <a:defRPr sz="2000"/>
            </a:lvl8pPr>
            <a:lvl9pPr lvl="8" rtl="0" algn="l">
              <a:lnSpc>
                <a:spcPct val="115000"/>
              </a:lnSpc>
              <a:spcBef>
                <a:spcPts val="533"/>
              </a:spcBef>
              <a:spcAft>
                <a:spcPts val="0"/>
              </a:spcAft>
              <a:buSzPts val="1500"/>
              <a:buNone/>
              <a:defRPr sz="2000"/>
            </a:lvl9pPr>
          </a:lstStyle>
          <a:p/>
        </p:txBody>
      </p:sp>
      <p:sp>
        <p:nvSpPr>
          <p:cNvPr id="1087" name="Google Shape;1087;p142"/>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066"/>
              </a:spcBef>
              <a:spcAft>
                <a:spcPts val="0"/>
              </a:spcAft>
              <a:buClr>
                <a:schemeClr val="dk1"/>
              </a:buClr>
              <a:buSzPts val="1500"/>
              <a:buNone/>
              <a:defRPr b="1" sz="2000"/>
            </a:lvl1pPr>
            <a:lvl2pPr lvl="1" rtl="0" algn="l">
              <a:lnSpc>
                <a:spcPct val="115000"/>
              </a:lnSpc>
              <a:spcBef>
                <a:spcPts val="533"/>
              </a:spcBef>
              <a:spcAft>
                <a:spcPts val="0"/>
              </a:spcAft>
              <a:buSzPts val="1500"/>
              <a:buNone/>
              <a:defRPr/>
            </a:lvl2pPr>
            <a:lvl3pPr lvl="2" rtl="0" algn="l">
              <a:lnSpc>
                <a:spcPct val="115000"/>
              </a:lnSpc>
              <a:spcBef>
                <a:spcPts val="533"/>
              </a:spcBef>
              <a:spcAft>
                <a:spcPts val="0"/>
              </a:spcAft>
              <a:buSzPts val="1500"/>
              <a:buNone/>
              <a:defRPr sz="2000"/>
            </a:lvl3pPr>
            <a:lvl4pPr lvl="3" rtl="0" algn="l">
              <a:lnSpc>
                <a:spcPct val="115000"/>
              </a:lnSpc>
              <a:spcBef>
                <a:spcPts val="533"/>
              </a:spcBef>
              <a:spcAft>
                <a:spcPts val="0"/>
              </a:spcAft>
              <a:buSzPts val="1500"/>
              <a:buNone/>
              <a:defRPr sz="2000"/>
            </a:lvl4pPr>
            <a:lvl5pPr lvl="4" rtl="0" algn="l">
              <a:lnSpc>
                <a:spcPct val="115000"/>
              </a:lnSpc>
              <a:spcBef>
                <a:spcPts val="533"/>
              </a:spcBef>
              <a:spcAft>
                <a:spcPts val="0"/>
              </a:spcAft>
              <a:buSzPts val="1500"/>
              <a:buNone/>
              <a:defRPr sz="2000"/>
            </a:lvl5pPr>
            <a:lvl6pPr lvl="5" rtl="0" algn="l">
              <a:lnSpc>
                <a:spcPct val="115000"/>
              </a:lnSpc>
              <a:spcBef>
                <a:spcPts val="533"/>
              </a:spcBef>
              <a:spcAft>
                <a:spcPts val="0"/>
              </a:spcAft>
              <a:buSzPts val="1500"/>
              <a:buNone/>
              <a:defRPr sz="2000"/>
            </a:lvl6pPr>
            <a:lvl7pPr lvl="6" rtl="0" algn="l">
              <a:lnSpc>
                <a:spcPct val="115000"/>
              </a:lnSpc>
              <a:spcBef>
                <a:spcPts val="533"/>
              </a:spcBef>
              <a:spcAft>
                <a:spcPts val="0"/>
              </a:spcAft>
              <a:buSzPts val="1500"/>
              <a:buNone/>
              <a:defRPr sz="2000"/>
            </a:lvl7pPr>
            <a:lvl8pPr lvl="7" rtl="0" algn="l">
              <a:lnSpc>
                <a:spcPct val="115000"/>
              </a:lnSpc>
              <a:spcBef>
                <a:spcPts val="533"/>
              </a:spcBef>
              <a:spcAft>
                <a:spcPts val="0"/>
              </a:spcAft>
              <a:buSzPts val="1500"/>
              <a:buNone/>
              <a:defRPr sz="2000"/>
            </a:lvl8pPr>
            <a:lvl9pPr lvl="8" rtl="0" algn="l">
              <a:lnSpc>
                <a:spcPct val="115000"/>
              </a:lnSpc>
              <a:spcBef>
                <a:spcPts val="533"/>
              </a:spcBef>
              <a:spcAft>
                <a:spcPts val="0"/>
              </a:spcAft>
              <a:buSzPts val="1500"/>
              <a:buNone/>
              <a:defRPr sz="2000"/>
            </a:lvl9pPr>
          </a:lstStyle>
          <a:p/>
        </p:txBody>
      </p:sp>
      <p:sp>
        <p:nvSpPr>
          <p:cNvPr id="1088" name="Google Shape;1088;p14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5 Content D - Card Left">
    <p:spTree>
      <p:nvGrpSpPr>
        <p:cNvPr id="1089" name="Shape 1089"/>
        <p:cNvGrpSpPr/>
        <p:nvPr/>
      </p:nvGrpSpPr>
      <p:grpSpPr>
        <a:xfrm>
          <a:off x="0" y="0"/>
          <a:ext cx="0" cy="0"/>
          <a:chOff x="0" y="0"/>
          <a:chExt cx="0" cy="0"/>
        </a:xfrm>
      </p:grpSpPr>
      <p:sp>
        <p:nvSpPr>
          <p:cNvPr id="1090" name="Google Shape;1090;p14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091" name="Google Shape;1091;p143"/>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092" name="Google Shape;1092;p143"/>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93" name="Google Shape;1093;p143"/>
          <p:cNvSpPr txBox="1"/>
          <p:nvPr>
            <p:ph idx="2" type="body"/>
          </p:nvPr>
        </p:nvSpPr>
        <p:spPr>
          <a:xfrm>
            <a:off x="759384" y="1988833"/>
            <a:ext cx="52449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94" name="Google Shape;1094;p143"/>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Char char="•"/>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1095" name="Google Shape;1095;p14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Content E - Power Statement 1">
    <p:spTree>
      <p:nvGrpSpPr>
        <p:cNvPr id="1096" name="Shape 1096"/>
        <p:cNvGrpSpPr/>
        <p:nvPr/>
      </p:nvGrpSpPr>
      <p:grpSpPr>
        <a:xfrm>
          <a:off x="0" y="0"/>
          <a:ext cx="0" cy="0"/>
          <a:chOff x="0" y="0"/>
          <a:chExt cx="0" cy="0"/>
        </a:xfrm>
      </p:grpSpPr>
      <p:sp>
        <p:nvSpPr>
          <p:cNvPr id="1097" name="Google Shape;1097;p144"/>
          <p:cNvSpPr txBox="1"/>
          <p:nvPr>
            <p:ph type="title"/>
          </p:nvPr>
        </p:nvSpPr>
        <p:spPr>
          <a:xfrm>
            <a:off x="1676395" y="535625"/>
            <a:ext cx="8838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4799"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098" name="Google Shape;1098;p14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29" name="Shape 129"/>
        <p:cNvGrpSpPr/>
        <p:nvPr/>
      </p:nvGrpSpPr>
      <p:grpSpPr>
        <a:xfrm>
          <a:off x="0" y="0"/>
          <a:ext cx="0" cy="0"/>
          <a:chOff x="0" y="0"/>
          <a:chExt cx="0" cy="0"/>
        </a:xfrm>
      </p:grpSpPr>
      <p:sp>
        <p:nvSpPr>
          <p:cNvPr id="130" name="Google Shape;130;p16"/>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6"/>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 name="Google Shape;132;p16"/>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 name="Google Shape;133;p16"/>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 name="Google Shape;134;p1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5" name="Google Shape;135;p1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6" name="Google Shape;136;p16"/>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7" name="Google Shape;137;p16"/>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8" name="Google Shape;138;p16"/>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9" name="Google Shape;139;p16"/>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40" name="Google Shape;140;p1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1_Content E - Blank">
    <p:bg>
      <p:bgPr>
        <a:solidFill>
          <a:schemeClr val="dk1"/>
        </a:solidFill>
      </p:bgPr>
    </p:bg>
    <p:spTree>
      <p:nvGrpSpPr>
        <p:cNvPr id="1099" name="Shape 1099"/>
        <p:cNvGrpSpPr/>
        <p:nvPr/>
      </p:nvGrpSpPr>
      <p:grpSpPr>
        <a:xfrm>
          <a:off x="0" y="0"/>
          <a:ext cx="0" cy="0"/>
          <a:chOff x="0" y="0"/>
          <a:chExt cx="0" cy="0"/>
        </a:xfrm>
      </p:grpSpPr>
      <p:sp>
        <p:nvSpPr>
          <p:cNvPr id="1100" name="Google Shape;1100;p14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Content E - Power Statement 2">
    <p:bg>
      <p:bgPr>
        <a:solidFill>
          <a:schemeClr val="dk1"/>
        </a:solidFill>
      </p:bgPr>
    </p:bg>
    <p:spTree>
      <p:nvGrpSpPr>
        <p:cNvPr id="1101" name="Shape 1101"/>
        <p:cNvGrpSpPr/>
        <p:nvPr/>
      </p:nvGrpSpPr>
      <p:grpSpPr>
        <a:xfrm>
          <a:off x="0" y="0"/>
          <a:ext cx="0" cy="0"/>
          <a:chOff x="0" y="0"/>
          <a:chExt cx="0" cy="0"/>
        </a:xfrm>
      </p:grpSpPr>
      <p:sp>
        <p:nvSpPr>
          <p:cNvPr id="1102" name="Google Shape;1102;p146"/>
          <p:cNvSpPr txBox="1"/>
          <p:nvPr>
            <p:ph type="title"/>
          </p:nvPr>
        </p:nvSpPr>
        <p:spPr>
          <a:xfrm>
            <a:off x="1676395" y="535625"/>
            <a:ext cx="8838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4799"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103" name="Google Shape;1103;p14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accent4"/>
        </a:solidFill>
      </p:bgPr>
    </p:bg>
    <p:spTree>
      <p:nvGrpSpPr>
        <p:cNvPr id="1104" name="Shape 1104"/>
        <p:cNvGrpSpPr/>
        <p:nvPr/>
      </p:nvGrpSpPr>
      <p:grpSpPr>
        <a:xfrm>
          <a:off x="0" y="0"/>
          <a:ext cx="0" cy="0"/>
          <a:chOff x="0" y="0"/>
          <a:chExt cx="0" cy="0"/>
        </a:xfrm>
      </p:grpSpPr>
      <p:sp>
        <p:nvSpPr>
          <p:cNvPr id="1105" name="Google Shape;1105;p147"/>
          <p:cNvSpPr txBox="1"/>
          <p:nvPr>
            <p:ph type="title"/>
          </p:nvPr>
        </p:nvSpPr>
        <p:spPr>
          <a:xfrm>
            <a:off x="1676395" y="535625"/>
            <a:ext cx="8838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4799"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3600"/>
              <a:buNone/>
              <a:defRPr sz="4799"/>
            </a:lvl2pPr>
            <a:lvl3pPr lvl="2" rtl="0" algn="l">
              <a:lnSpc>
                <a:spcPct val="100000"/>
              </a:lnSpc>
              <a:spcBef>
                <a:spcPts val="0"/>
              </a:spcBef>
              <a:spcAft>
                <a:spcPts val="0"/>
              </a:spcAft>
              <a:buSzPts val="3600"/>
              <a:buNone/>
              <a:defRPr sz="4799"/>
            </a:lvl3pPr>
            <a:lvl4pPr lvl="3" rtl="0" algn="l">
              <a:lnSpc>
                <a:spcPct val="100000"/>
              </a:lnSpc>
              <a:spcBef>
                <a:spcPts val="0"/>
              </a:spcBef>
              <a:spcAft>
                <a:spcPts val="0"/>
              </a:spcAft>
              <a:buSzPts val="3600"/>
              <a:buNone/>
              <a:defRPr sz="4799"/>
            </a:lvl4pPr>
            <a:lvl5pPr lvl="4" rtl="0" algn="l">
              <a:lnSpc>
                <a:spcPct val="100000"/>
              </a:lnSpc>
              <a:spcBef>
                <a:spcPts val="0"/>
              </a:spcBef>
              <a:spcAft>
                <a:spcPts val="0"/>
              </a:spcAft>
              <a:buSzPts val="3600"/>
              <a:buNone/>
              <a:defRPr sz="4799"/>
            </a:lvl5pPr>
            <a:lvl6pPr lvl="5" rtl="0" algn="l">
              <a:lnSpc>
                <a:spcPct val="100000"/>
              </a:lnSpc>
              <a:spcBef>
                <a:spcPts val="0"/>
              </a:spcBef>
              <a:spcAft>
                <a:spcPts val="0"/>
              </a:spcAft>
              <a:buSzPts val="3600"/>
              <a:buNone/>
              <a:defRPr sz="4799"/>
            </a:lvl6pPr>
            <a:lvl7pPr lvl="6" rtl="0" algn="l">
              <a:lnSpc>
                <a:spcPct val="100000"/>
              </a:lnSpc>
              <a:spcBef>
                <a:spcPts val="0"/>
              </a:spcBef>
              <a:spcAft>
                <a:spcPts val="0"/>
              </a:spcAft>
              <a:buSzPts val="3600"/>
              <a:buNone/>
              <a:defRPr sz="4799"/>
            </a:lvl7pPr>
            <a:lvl8pPr lvl="7" rtl="0" algn="l">
              <a:lnSpc>
                <a:spcPct val="100000"/>
              </a:lnSpc>
              <a:spcBef>
                <a:spcPts val="0"/>
              </a:spcBef>
              <a:spcAft>
                <a:spcPts val="0"/>
              </a:spcAft>
              <a:buSzPts val="3600"/>
              <a:buNone/>
              <a:defRPr sz="4799"/>
            </a:lvl8pPr>
            <a:lvl9pPr lvl="8" rtl="0" algn="l">
              <a:lnSpc>
                <a:spcPct val="100000"/>
              </a:lnSpc>
              <a:spcBef>
                <a:spcPts val="0"/>
              </a:spcBef>
              <a:spcAft>
                <a:spcPts val="0"/>
              </a:spcAft>
              <a:buSzPts val="3600"/>
              <a:buNone/>
              <a:defRPr sz="4799"/>
            </a:lvl9pPr>
          </a:lstStyle>
          <a:p/>
        </p:txBody>
      </p:sp>
      <p:sp>
        <p:nvSpPr>
          <p:cNvPr id="1106" name="Google Shape;1106;p14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dk2"/>
        </a:solidFill>
      </p:bgPr>
    </p:bg>
    <p:spTree>
      <p:nvGrpSpPr>
        <p:cNvPr id="1107" name="Shape 1107"/>
        <p:cNvGrpSpPr/>
        <p:nvPr/>
      </p:nvGrpSpPr>
      <p:grpSpPr>
        <a:xfrm>
          <a:off x="0" y="0"/>
          <a:ext cx="0" cy="0"/>
          <a:chOff x="0" y="0"/>
          <a:chExt cx="0" cy="0"/>
        </a:xfrm>
      </p:grpSpPr>
      <p:sp>
        <p:nvSpPr>
          <p:cNvPr id="1108" name="Google Shape;1108;p148"/>
          <p:cNvSpPr txBox="1"/>
          <p:nvPr>
            <p:ph type="title"/>
          </p:nvPr>
        </p:nvSpPr>
        <p:spPr>
          <a:xfrm>
            <a:off x="1676395" y="535625"/>
            <a:ext cx="8838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4799"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109" name="Google Shape;1109;p14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110" name="Google Shape;1110;p148"/>
          <p:cNvPicPr preferRelativeResize="0"/>
          <p:nvPr/>
        </p:nvPicPr>
        <p:blipFill rotWithShape="1">
          <a:blip r:embed="rId2">
            <a:alphaModFix/>
          </a:blip>
          <a:srcRect b="0" l="0" r="0" t="0"/>
          <a:stretch/>
        </p:blipFill>
        <p:spPr>
          <a:xfrm>
            <a:off x="10669156" y="6474098"/>
            <a:ext cx="188371" cy="18842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Content F - Artistic Divider Dark 3">
    <p:bg>
      <p:bgPr>
        <a:solidFill>
          <a:schemeClr val="dk1"/>
        </a:solidFill>
      </p:bgPr>
    </p:bg>
    <p:spTree>
      <p:nvGrpSpPr>
        <p:cNvPr id="1111" name="Shape 1111"/>
        <p:cNvGrpSpPr/>
        <p:nvPr/>
      </p:nvGrpSpPr>
      <p:grpSpPr>
        <a:xfrm>
          <a:off x="0" y="0"/>
          <a:ext cx="0" cy="0"/>
          <a:chOff x="0" y="0"/>
          <a:chExt cx="0" cy="0"/>
        </a:xfrm>
      </p:grpSpPr>
      <p:sp>
        <p:nvSpPr>
          <p:cNvPr id="1112" name="Google Shape;1112;p14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Sans Medium"/>
              <a:buNone/>
              <a:defRPr i="0" sz="6398"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113" name="Google Shape;1113;p149"/>
          <p:cNvSpPr/>
          <p:nvPr/>
        </p:nvSpPr>
        <p:spPr>
          <a:xfrm>
            <a:off x="10222833" y="1989600"/>
            <a:ext cx="975600" cy="975600"/>
          </a:xfrm>
          <a:prstGeom prst="rect">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14" name="Google Shape;1114;p149"/>
          <p:cNvSpPr/>
          <p:nvPr/>
        </p:nvSpPr>
        <p:spPr>
          <a:xfrm>
            <a:off x="11216400" y="2965200"/>
            <a:ext cx="980700" cy="1989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15" name="Google Shape;1115;p14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116" name="Google Shape;1116;p149"/>
          <p:cNvSpPr/>
          <p:nvPr/>
        </p:nvSpPr>
        <p:spPr>
          <a:xfrm rot="10800000">
            <a:off x="10205084" y="2965200"/>
            <a:ext cx="1989600" cy="1989600"/>
          </a:xfrm>
          <a:prstGeom prst="ellipse">
            <a:avLst/>
          </a:prstGeom>
          <a:solidFill>
            <a:schemeClr val="dk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17" name="Google Shape;1117;p149"/>
          <p:cNvSpPr/>
          <p:nvPr/>
        </p:nvSpPr>
        <p:spPr>
          <a:xfrm rot="-5400000">
            <a:off x="10207766" y="0"/>
            <a:ext cx="1989600" cy="1989600"/>
          </a:xfrm>
          <a:prstGeom prst="rtTriangle">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18" name="Google Shape;1118;p149"/>
          <p:cNvSpPr/>
          <p:nvPr/>
        </p:nvSpPr>
        <p:spPr>
          <a:xfrm rot="-5400000">
            <a:off x="8289638" y="34"/>
            <a:ext cx="480300" cy="480300"/>
          </a:xfrm>
          <a:prstGeom prst="rtTriangle">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rPr b="0" i="0" lang="en-US" sz="1866" u="none" cap="none" strike="noStrike">
                <a:solidFill>
                  <a:srgbClr val="000000"/>
                </a:solidFill>
                <a:latin typeface="Arial"/>
                <a:ea typeface="Arial"/>
                <a:cs typeface="Arial"/>
                <a:sym typeface="Arial"/>
              </a:rPr>
              <a:t>   </a:t>
            </a:r>
            <a:endParaRPr b="0" i="0" sz="1866" u="none" cap="none" strike="noStrike">
              <a:solidFill>
                <a:srgbClr val="000000"/>
              </a:solidFill>
              <a:latin typeface="Arial"/>
              <a:ea typeface="Arial"/>
              <a:cs typeface="Arial"/>
              <a:sym typeface="Arial"/>
            </a:endParaRPr>
          </a:p>
        </p:txBody>
      </p:sp>
      <p:sp>
        <p:nvSpPr>
          <p:cNvPr id="1119" name="Google Shape;1119;p149"/>
          <p:cNvSpPr/>
          <p:nvPr/>
        </p:nvSpPr>
        <p:spPr>
          <a:xfrm>
            <a:off x="11710800"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20" name="Google Shape;1120;p149"/>
          <p:cNvSpPr/>
          <p:nvPr/>
        </p:nvSpPr>
        <p:spPr>
          <a:xfrm>
            <a:off x="9726567" y="535633"/>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21" name="Google Shape;1121;p149"/>
          <p:cNvSpPr/>
          <p:nvPr/>
        </p:nvSpPr>
        <p:spPr>
          <a:xfrm rot="10800000">
            <a:off x="10205084" y="2965200"/>
            <a:ext cx="1989600" cy="1989600"/>
          </a:xfrm>
          <a:prstGeom prst="arc">
            <a:avLst>
              <a:gd fmla="val 16200000" name="adj1"/>
              <a:gd fmla="val 0" name="adj2"/>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22" name="Google Shape;1122;p149"/>
          <p:cNvSpPr/>
          <p:nvPr/>
        </p:nvSpPr>
        <p:spPr>
          <a:xfrm rot="-5400000">
            <a:off x="10205084" y="2965200"/>
            <a:ext cx="1989600" cy="1989600"/>
          </a:xfrm>
          <a:prstGeom prst="arc">
            <a:avLst>
              <a:gd fmla="val 16200000" name="adj1"/>
              <a:gd fmla="val 0" name="adj2"/>
            </a:avLst>
          </a:prstGeom>
          <a:solidFill>
            <a:srgbClr val="143D4A"/>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1123" name="Google Shape;1123;p149"/>
          <p:cNvCxnSpPr/>
          <p:nvPr/>
        </p:nvCxnSpPr>
        <p:spPr>
          <a:xfrm>
            <a:off x="113749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24" name="Google Shape;1124;p149"/>
          <p:cNvCxnSpPr/>
          <p:nvPr/>
        </p:nvCxnSpPr>
        <p:spPr>
          <a:xfrm>
            <a:off x="11540866"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25" name="Google Shape;1125;p149"/>
          <p:cNvCxnSpPr/>
          <p:nvPr/>
        </p:nvCxnSpPr>
        <p:spPr>
          <a:xfrm>
            <a:off x="1170680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26" name="Google Shape;1126;p149"/>
          <p:cNvCxnSpPr/>
          <p:nvPr/>
        </p:nvCxnSpPr>
        <p:spPr>
          <a:xfrm>
            <a:off x="1187273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27" name="Google Shape;1127;p149"/>
          <p:cNvCxnSpPr/>
          <p:nvPr/>
        </p:nvCxnSpPr>
        <p:spPr>
          <a:xfrm>
            <a:off x="12038667"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Z - Closing Light">
    <p:spTree>
      <p:nvGrpSpPr>
        <p:cNvPr id="1128" name="Shape 1128"/>
        <p:cNvGrpSpPr/>
        <p:nvPr/>
      </p:nvGrpSpPr>
      <p:grpSpPr>
        <a:xfrm>
          <a:off x="0" y="0"/>
          <a:ext cx="0" cy="0"/>
          <a:chOff x="0" y="0"/>
          <a:chExt cx="0" cy="0"/>
        </a:xfrm>
      </p:grpSpPr>
      <p:pic>
        <p:nvPicPr>
          <p:cNvPr id="1129" name="Google Shape;1129;p150"/>
          <p:cNvPicPr preferRelativeResize="0"/>
          <p:nvPr/>
        </p:nvPicPr>
        <p:blipFill rotWithShape="1">
          <a:blip r:embed="rId2">
            <a:alphaModFix/>
          </a:blip>
          <a:srcRect b="0" l="0" r="0" t="0"/>
          <a:stretch/>
        </p:blipFill>
        <p:spPr>
          <a:xfrm>
            <a:off x="3021967" y="2819734"/>
            <a:ext cx="6144960" cy="974265"/>
          </a:xfrm>
          <a:prstGeom prst="rect">
            <a:avLst/>
          </a:prstGeom>
          <a:noFill/>
          <a:ln>
            <a:noFill/>
          </a:ln>
        </p:spPr>
      </p:pic>
      <p:sp>
        <p:nvSpPr>
          <p:cNvPr id="1130" name="Google Shape;1130;p15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1_Content F - Artistic Divider 1">
    <p:bg>
      <p:bgPr>
        <a:solidFill>
          <a:schemeClr val="lt1"/>
        </a:solidFill>
      </p:bgPr>
    </p:bg>
    <p:spTree>
      <p:nvGrpSpPr>
        <p:cNvPr id="1131" name="Shape 1131"/>
        <p:cNvGrpSpPr/>
        <p:nvPr/>
      </p:nvGrpSpPr>
      <p:grpSpPr>
        <a:xfrm>
          <a:off x="0" y="0"/>
          <a:ext cx="0" cy="0"/>
          <a:chOff x="0" y="0"/>
          <a:chExt cx="0" cy="0"/>
        </a:xfrm>
      </p:grpSpPr>
      <p:sp>
        <p:nvSpPr>
          <p:cNvPr id="1132" name="Google Shape;1132;p151"/>
          <p:cNvSpPr/>
          <p:nvPr/>
        </p:nvSpPr>
        <p:spPr>
          <a:xfrm>
            <a:off x="11228267" y="0"/>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33" name="Google Shape;1133;p15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134" name="Google Shape;1134;p151"/>
          <p:cNvSpPr/>
          <p:nvPr/>
        </p:nvSpPr>
        <p:spPr>
          <a:xfrm>
            <a:off x="10207766" y="0"/>
            <a:ext cx="1989600" cy="19896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35" name="Google Shape;1135;p151"/>
          <p:cNvSpPr/>
          <p:nvPr/>
        </p:nvSpPr>
        <p:spPr>
          <a:xfrm rot="10800000">
            <a:off x="10207766" y="4258800"/>
            <a:ext cx="1989600" cy="19896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36" name="Google Shape;1136;p151"/>
          <p:cNvSpPr/>
          <p:nvPr/>
        </p:nvSpPr>
        <p:spPr>
          <a:xfrm>
            <a:off x="11228267" y="3283200"/>
            <a:ext cx="975600" cy="975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37" name="Google Shape;1137;p151"/>
          <p:cNvSpPr/>
          <p:nvPr/>
        </p:nvSpPr>
        <p:spPr>
          <a:xfrm rot="-5400000">
            <a:off x="11219767" y="3282967"/>
            <a:ext cx="977700" cy="9777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38" name="Google Shape;1138;p151"/>
          <p:cNvSpPr/>
          <p:nvPr/>
        </p:nvSpPr>
        <p:spPr>
          <a:xfrm>
            <a:off x="8241900" y="975600"/>
            <a:ext cx="481200" cy="4812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39" name="Google Shape;1139;p151"/>
          <p:cNvSpPr/>
          <p:nvPr/>
        </p:nvSpPr>
        <p:spPr>
          <a:xfrm>
            <a:off x="8871100" y="5767200"/>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40" name="Google Shape;1140;p151"/>
          <p:cNvSpPr/>
          <p:nvPr/>
        </p:nvSpPr>
        <p:spPr>
          <a:xfrm>
            <a:off x="9971234" y="3046667"/>
            <a:ext cx="236400" cy="2364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41" name="Google Shape;1141;p151"/>
          <p:cNvSpPr txBox="1"/>
          <p:nvPr>
            <p:ph type="title"/>
          </p:nvPr>
        </p:nvSpPr>
        <p:spPr>
          <a:xfrm>
            <a:off x="749433" y="535633"/>
            <a:ext cx="8880300" cy="2893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142" name="Google Shape;1142;p151"/>
          <p:cNvSpPr txBox="1"/>
          <p:nvPr>
            <p:ph idx="1" type="subTitle"/>
          </p:nvPr>
        </p:nvSpPr>
        <p:spPr>
          <a:xfrm>
            <a:off x="749433" y="3895433"/>
            <a:ext cx="8121600" cy="23529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1_Content F - Artistic Divider 2">
    <p:bg>
      <p:bgPr>
        <a:solidFill>
          <a:schemeClr val="lt1"/>
        </a:solidFill>
      </p:bgPr>
    </p:bg>
    <p:spTree>
      <p:nvGrpSpPr>
        <p:cNvPr id="1143" name="Shape 1143"/>
        <p:cNvGrpSpPr/>
        <p:nvPr/>
      </p:nvGrpSpPr>
      <p:grpSpPr>
        <a:xfrm>
          <a:off x="0" y="0"/>
          <a:ext cx="0" cy="0"/>
          <a:chOff x="0" y="0"/>
          <a:chExt cx="0" cy="0"/>
        </a:xfrm>
      </p:grpSpPr>
      <p:sp>
        <p:nvSpPr>
          <p:cNvPr id="1144" name="Google Shape;1144;p152"/>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45" name="Google Shape;1145;p152"/>
          <p:cNvSpPr/>
          <p:nvPr/>
        </p:nvSpPr>
        <p:spPr>
          <a:xfrm rot="10800000">
            <a:off x="10511266"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46" name="Google Shape;1146;p152"/>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1147" name="Google Shape;1147;p152"/>
          <p:cNvCxnSpPr>
            <a:stCxn id="1146" idx="2"/>
          </p:cNvCxnSpPr>
          <p:nvPr/>
        </p:nvCxnSpPr>
        <p:spPr>
          <a:xfrm rot="10800000">
            <a:off x="10655833"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1148" name="Google Shape;1148;p152"/>
          <p:cNvCxnSpPr>
            <a:stCxn id="1144" idx="2"/>
          </p:cNvCxnSpPr>
          <p:nvPr/>
        </p:nvCxnSpPr>
        <p:spPr>
          <a:xfrm rot="10800000">
            <a:off x="1036246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1149" name="Google Shape;1149;p152"/>
          <p:cNvCxnSpPr>
            <a:stCxn id="1145" idx="2"/>
          </p:cNvCxnSpPr>
          <p:nvPr/>
        </p:nvCxnSpPr>
        <p:spPr>
          <a:xfrm rot="10800000">
            <a:off x="10511266"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1150" name="Google Shape;1150;p152"/>
          <p:cNvCxnSpPr>
            <a:stCxn id="1146" idx="0"/>
          </p:cNvCxnSpPr>
          <p:nvPr/>
        </p:nvCxnSpPr>
        <p:spPr>
          <a:xfrm>
            <a:off x="10941733"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1151" name="Google Shape;1151;p152"/>
          <p:cNvCxnSpPr>
            <a:stCxn id="1145" idx="0"/>
          </p:cNvCxnSpPr>
          <p:nvPr/>
        </p:nvCxnSpPr>
        <p:spPr>
          <a:xfrm>
            <a:off x="10869766"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1152" name="Google Shape;1152;p152"/>
          <p:cNvCxnSpPr>
            <a:stCxn id="1144" idx="0"/>
          </p:cNvCxnSpPr>
          <p:nvPr/>
        </p:nvCxnSpPr>
        <p:spPr>
          <a:xfrm>
            <a:off x="10795367" y="2855267"/>
            <a:ext cx="456600" cy="0"/>
          </a:xfrm>
          <a:prstGeom prst="straightConnector1">
            <a:avLst/>
          </a:prstGeom>
          <a:noFill/>
          <a:ln cap="flat" cmpd="sng" w="9525">
            <a:solidFill>
              <a:schemeClr val="lt2"/>
            </a:solidFill>
            <a:prstDash val="solid"/>
            <a:round/>
            <a:headEnd len="sm" w="sm" type="none"/>
            <a:tailEnd len="sm" w="sm" type="none"/>
          </a:ln>
        </p:spPr>
      </p:cxnSp>
      <p:sp>
        <p:nvSpPr>
          <p:cNvPr id="1153" name="Google Shape;1153;p152"/>
          <p:cNvSpPr txBox="1"/>
          <p:nvPr>
            <p:ph type="title"/>
          </p:nvPr>
        </p:nvSpPr>
        <p:spPr>
          <a:xfrm>
            <a:off x="749433" y="535633"/>
            <a:ext cx="8880300" cy="2893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154" name="Google Shape;1154;p152"/>
          <p:cNvSpPr/>
          <p:nvPr/>
        </p:nvSpPr>
        <p:spPr>
          <a:xfrm>
            <a:off x="10252667" y="0"/>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55" name="Google Shape;1155;p15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156" name="Google Shape;1156;p152"/>
          <p:cNvSpPr/>
          <p:nvPr/>
        </p:nvSpPr>
        <p:spPr>
          <a:xfrm>
            <a:off x="10207766" y="4258800"/>
            <a:ext cx="1989600" cy="1989600"/>
          </a:xfrm>
          <a:prstGeom prst="ellips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57" name="Google Shape;1157;p152"/>
          <p:cNvSpPr/>
          <p:nvPr/>
        </p:nvSpPr>
        <p:spPr>
          <a:xfrm rot="-5400000">
            <a:off x="10207766" y="0"/>
            <a:ext cx="1989600" cy="1989600"/>
          </a:xfrm>
          <a:prstGeom prst="rtTriangl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58" name="Google Shape;1158;p152"/>
          <p:cNvSpPr/>
          <p:nvPr/>
        </p:nvSpPr>
        <p:spPr>
          <a:xfrm>
            <a:off x="11228267" y="1989733"/>
            <a:ext cx="975600" cy="9756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59" name="Google Shape;1159;p152"/>
          <p:cNvSpPr/>
          <p:nvPr/>
        </p:nvSpPr>
        <p:spPr>
          <a:xfrm rot="-5400000">
            <a:off x="11219767" y="1989501"/>
            <a:ext cx="977700" cy="977700"/>
          </a:xfrm>
          <a:prstGeom prst="rtTriangle">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60" name="Google Shape;1160;p152"/>
          <p:cNvSpPr/>
          <p:nvPr/>
        </p:nvSpPr>
        <p:spPr>
          <a:xfrm>
            <a:off x="9726567"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61" name="Google Shape;1161;p152"/>
          <p:cNvSpPr/>
          <p:nvPr/>
        </p:nvSpPr>
        <p:spPr>
          <a:xfrm>
            <a:off x="8871100" y="494400"/>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62" name="Google Shape;1162;p152"/>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63" name="Google Shape;1163;p152"/>
          <p:cNvSpPr txBox="1"/>
          <p:nvPr>
            <p:ph idx="1" type="subTitle"/>
          </p:nvPr>
        </p:nvSpPr>
        <p:spPr>
          <a:xfrm>
            <a:off x="749433" y="3895433"/>
            <a:ext cx="8121600" cy="23529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 1 1">
    <p:spTree>
      <p:nvGrpSpPr>
        <p:cNvPr id="1164" name="Shape 1164"/>
        <p:cNvGrpSpPr/>
        <p:nvPr/>
      </p:nvGrpSpPr>
      <p:grpSpPr>
        <a:xfrm>
          <a:off x="0" y="0"/>
          <a:ext cx="0" cy="0"/>
          <a:chOff x="0" y="0"/>
          <a:chExt cx="0" cy="0"/>
        </a:xfrm>
      </p:grpSpPr>
      <p:sp>
        <p:nvSpPr>
          <p:cNvPr id="1165" name="Google Shape;1165;p153"/>
          <p:cNvSpPr txBox="1"/>
          <p:nvPr>
            <p:ph type="title"/>
          </p:nvPr>
        </p:nvSpPr>
        <p:spPr>
          <a:xfrm>
            <a:off x="460978" y="365125"/>
            <a:ext cx="11259900" cy="992100"/>
          </a:xfrm>
          <a:prstGeom prst="rect">
            <a:avLst/>
          </a:prstGeom>
          <a:noFill/>
          <a:ln>
            <a:noFill/>
          </a:ln>
        </p:spPr>
        <p:txBody>
          <a:bodyPr anchorCtr="0" anchor="ctr" bIns="34275" lIns="0" spcFirstLastPara="1" rIns="0"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66" name="Google Shape;1166;p153"/>
          <p:cNvSpPr txBox="1"/>
          <p:nvPr>
            <p:ph idx="1" type="body"/>
          </p:nvPr>
        </p:nvSpPr>
        <p:spPr>
          <a:xfrm>
            <a:off x="460978" y="1585913"/>
            <a:ext cx="11259900" cy="4590900"/>
          </a:xfrm>
          <a:prstGeom prst="rect">
            <a:avLst/>
          </a:prstGeom>
          <a:noFill/>
          <a:ln>
            <a:noFill/>
          </a:ln>
        </p:spPr>
        <p:txBody>
          <a:bodyPr anchorCtr="0" anchor="t" bIns="34275" lIns="0" spcFirstLastPara="1" rIns="0" wrap="square" tIns="34275">
            <a:normAutofit/>
          </a:bodyPr>
          <a:lstStyle>
            <a:lvl1pPr indent="-330200" lvl="0" marL="457200" rtl="0" algn="l">
              <a:lnSpc>
                <a:spcPct val="90000"/>
              </a:lnSpc>
              <a:spcBef>
                <a:spcPts val="1066"/>
              </a:spcBef>
              <a:spcAft>
                <a:spcPts val="0"/>
              </a:spcAft>
              <a:buClr>
                <a:schemeClr val="accent2"/>
              </a:buClr>
              <a:buSzPts val="1600"/>
              <a:buFont typeface="Noto Sans Symbols"/>
              <a:buChar char="▪"/>
              <a:defRPr/>
            </a:lvl1pPr>
            <a:lvl2pPr indent="-292100" lvl="1" marL="914400" rtl="0" algn="l">
              <a:lnSpc>
                <a:spcPct val="90000"/>
              </a:lnSpc>
              <a:spcBef>
                <a:spcPts val="533"/>
              </a:spcBef>
              <a:spcAft>
                <a:spcPts val="0"/>
              </a:spcAft>
              <a:buSzPts val="1000"/>
              <a:buChar char="▪"/>
              <a:defRPr/>
            </a:lvl2pPr>
            <a:lvl3pPr indent="-292100" lvl="2" marL="1371600" rtl="0" algn="l">
              <a:lnSpc>
                <a:spcPct val="90000"/>
              </a:lnSpc>
              <a:spcBef>
                <a:spcPts val="533"/>
              </a:spcBef>
              <a:spcAft>
                <a:spcPts val="0"/>
              </a:spcAft>
              <a:buSzPts val="1000"/>
              <a:buChar char="▪"/>
              <a:defRPr/>
            </a:lvl3pPr>
            <a:lvl4pPr indent="-292100" lvl="3" marL="1828800" rtl="0" algn="l">
              <a:lnSpc>
                <a:spcPct val="90000"/>
              </a:lnSpc>
              <a:spcBef>
                <a:spcPts val="533"/>
              </a:spcBef>
              <a:spcAft>
                <a:spcPts val="0"/>
              </a:spcAft>
              <a:buSzPts val="1000"/>
              <a:buChar char="▪"/>
              <a:defRPr/>
            </a:lvl4pPr>
            <a:lvl5pPr indent="-292100" lvl="4" marL="2286000" rtl="0" algn="l">
              <a:lnSpc>
                <a:spcPct val="90000"/>
              </a:lnSpc>
              <a:spcBef>
                <a:spcPts val="533"/>
              </a:spcBef>
              <a:spcAft>
                <a:spcPts val="0"/>
              </a:spcAft>
              <a:buSzPts val="1000"/>
              <a:buChar char="▪"/>
              <a:defRPr/>
            </a:lvl5pPr>
            <a:lvl6pPr indent="-317500" lvl="5" marL="2743200" rtl="0" algn="l">
              <a:lnSpc>
                <a:spcPct val="90000"/>
              </a:lnSpc>
              <a:spcBef>
                <a:spcPts val="533"/>
              </a:spcBef>
              <a:spcAft>
                <a:spcPts val="0"/>
              </a:spcAft>
              <a:buClr>
                <a:schemeClr val="dk1"/>
              </a:buClr>
              <a:buSzPts val="1400"/>
              <a:buChar char="•"/>
              <a:defRPr/>
            </a:lvl6pPr>
            <a:lvl7pPr indent="-317500" lvl="6" marL="3200400" rtl="0" algn="l">
              <a:lnSpc>
                <a:spcPct val="90000"/>
              </a:lnSpc>
              <a:spcBef>
                <a:spcPts val="533"/>
              </a:spcBef>
              <a:spcAft>
                <a:spcPts val="0"/>
              </a:spcAft>
              <a:buClr>
                <a:schemeClr val="dk1"/>
              </a:buClr>
              <a:buSzPts val="1400"/>
              <a:buChar char="•"/>
              <a:defRPr/>
            </a:lvl7pPr>
            <a:lvl8pPr indent="-317500" lvl="7" marL="3657600" rtl="0" algn="l">
              <a:lnSpc>
                <a:spcPct val="90000"/>
              </a:lnSpc>
              <a:spcBef>
                <a:spcPts val="533"/>
              </a:spcBef>
              <a:spcAft>
                <a:spcPts val="0"/>
              </a:spcAft>
              <a:buClr>
                <a:schemeClr val="dk1"/>
              </a:buClr>
              <a:buSzPts val="1400"/>
              <a:buChar char="•"/>
              <a:defRPr/>
            </a:lvl8pPr>
            <a:lvl9pPr indent="-317500" lvl="8" marL="4114800" rtl="0" algn="l">
              <a:lnSpc>
                <a:spcPct val="90000"/>
              </a:lnSpc>
              <a:spcBef>
                <a:spcPts val="533"/>
              </a:spcBef>
              <a:spcAft>
                <a:spcPts val="0"/>
              </a:spcAft>
              <a:buClr>
                <a:schemeClr val="dk1"/>
              </a:buClr>
              <a:buSzPts val="1400"/>
              <a:buChar char="•"/>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1_Content F - Artistic Divider 3">
    <p:bg>
      <p:bgPr>
        <a:solidFill>
          <a:schemeClr val="lt1"/>
        </a:solidFill>
      </p:bgPr>
    </p:bg>
    <p:spTree>
      <p:nvGrpSpPr>
        <p:cNvPr id="1167" name="Shape 1167"/>
        <p:cNvGrpSpPr/>
        <p:nvPr/>
      </p:nvGrpSpPr>
      <p:grpSpPr>
        <a:xfrm>
          <a:off x="0" y="0"/>
          <a:ext cx="0" cy="0"/>
          <a:chOff x="0" y="0"/>
          <a:chExt cx="0" cy="0"/>
        </a:xfrm>
      </p:grpSpPr>
      <p:sp>
        <p:nvSpPr>
          <p:cNvPr id="1168" name="Google Shape;1168;p154"/>
          <p:cNvSpPr/>
          <p:nvPr/>
        </p:nvSpPr>
        <p:spPr>
          <a:xfrm>
            <a:off x="10222833" y="1989600"/>
            <a:ext cx="975600" cy="975600"/>
          </a:xfrm>
          <a:prstGeom prst="rect">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69" name="Google Shape;1169;p154"/>
          <p:cNvSpPr/>
          <p:nvPr/>
        </p:nvSpPr>
        <p:spPr>
          <a:xfrm>
            <a:off x="11216400" y="2965200"/>
            <a:ext cx="980700" cy="1989600"/>
          </a:xfrm>
          <a:prstGeom prst="rect">
            <a:avLst/>
          </a:prstGeom>
          <a:solidFill>
            <a:srgbClr val="FF362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70" name="Google Shape;1170;p15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171" name="Google Shape;1171;p154"/>
          <p:cNvSpPr/>
          <p:nvPr/>
        </p:nvSpPr>
        <p:spPr>
          <a:xfrm rot="10800000">
            <a:off x="10205084" y="2965200"/>
            <a:ext cx="1989600" cy="1989600"/>
          </a:xfrm>
          <a:prstGeom prst="ellipse">
            <a:avLst/>
          </a:prstGeom>
          <a:solidFill>
            <a:srgbClr val="FFFFFF"/>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72" name="Google Shape;1172;p154"/>
          <p:cNvSpPr/>
          <p:nvPr/>
        </p:nvSpPr>
        <p:spPr>
          <a:xfrm rot="-5400000">
            <a:off x="10207766" y="0"/>
            <a:ext cx="1989600" cy="19896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73" name="Google Shape;1173;p154"/>
          <p:cNvSpPr/>
          <p:nvPr/>
        </p:nvSpPr>
        <p:spPr>
          <a:xfrm rot="-5400000">
            <a:off x="8289638" y="34"/>
            <a:ext cx="480300" cy="480300"/>
          </a:xfrm>
          <a:prstGeom prst="rtTriangle">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rPr b="0" i="0" lang="en-US" sz="1866" u="none" cap="none" strike="noStrike">
                <a:solidFill>
                  <a:srgbClr val="000000"/>
                </a:solidFill>
                <a:latin typeface="Arial"/>
                <a:ea typeface="Arial"/>
                <a:cs typeface="Arial"/>
                <a:sym typeface="Arial"/>
              </a:rPr>
              <a:t>   </a:t>
            </a:r>
            <a:endParaRPr b="0" i="0" sz="1866" u="none" cap="none" strike="noStrike">
              <a:solidFill>
                <a:srgbClr val="000000"/>
              </a:solidFill>
              <a:latin typeface="Arial"/>
              <a:ea typeface="Arial"/>
              <a:cs typeface="Arial"/>
              <a:sym typeface="Arial"/>
            </a:endParaRPr>
          </a:p>
        </p:txBody>
      </p:sp>
      <p:sp>
        <p:nvSpPr>
          <p:cNvPr id="1174" name="Google Shape;1174;p154"/>
          <p:cNvSpPr/>
          <p:nvPr/>
        </p:nvSpPr>
        <p:spPr>
          <a:xfrm>
            <a:off x="11710800" y="5767200"/>
            <a:ext cx="481200" cy="481200"/>
          </a:xfrm>
          <a:prstGeom prst="rect">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75" name="Google Shape;1175;p154"/>
          <p:cNvSpPr/>
          <p:nvPr/>
        </p:nvSpPr>
        <p:spPr>
          <a:xfrm>
            <a:off x="9726567" y="535633"/>
            <a:ext cx="481200" cy="481200"/>
          </a:xfrm>
          <a:prstGeom prst="ellipse">
            <a:avLst/>
          </a:prstGeom>
          <a:solidFill>
            <a:schemeClr val="accen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76" name="Google Shape;1176;p154"/>
          <p:cNvSpPr/>
          <p:nvPr/>
        </p:nvSpPr>
        <p:spPr>
          <a:xfrm rot="10800000">
            <a:off x="10205084" y="2965200"/>
            <a:ext cx="1989600" cy="1989600"/>
          </a:xfrm>
          <a:prstGeom prst="arc">
            <a:avLst>
              <a:gd fmla="val 16200000" name="adj1"/>
              <a:gd fmla="val 0" name="adj2"/>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sp>
        <p:nvSpPr>
          <p:cNvPr id="1177" name="Google Shape;1177;p154"/>
          <p:cNvSpPr/>
          <p:nvPr/>
        </p:nvSpPr>
        <p:spPr>
          <a:xfrm rot="-5400000">
            <a:off x="10205084" y="2965200"/>
            <a:ext cx="1989600" cy="1989600"/>
          </a:xfrm>
          <a:prstGeom prst="arc">
            <a:avLst>
              <a:gd fmla="val 16200000" name="adj1"/>
              <a:gd fmla="val 0" name="adj2"/>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6" u="none" cap="none" strike="noStrike">
              <a:solidFill>
                <a:srgbClr val="000000"/>
              </a:solidFill>
              <a:latin typeface="Arial"/>
              <a:ea typeface="Arial"/>
              <a:cs typeface="Arial"/>
              <a:sym typeface="Arial"/>
            </a:endParaRPr>
          </a:p>
        </p:txBody>
      </p:sp>
      <p:cxnSp>
        <p:nvCxnSpPr>
          <p:cNvPr id="1178" name="Google Shape;1178;p154"/>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179" name="Google Shape;1179;p154"/>
          <p:cNvCxnSpPr/>
          <p:nvPr/>
        </p:nvCxnSpPr>
        <p:spPr>
          <a:xfrm>
            <a:off x="11540866"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180" name="Google Shape;1180;p154"/>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181" name="Google Shape;1181;p154"/>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182" name="Google Shape;1182;p154"/>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
        <p:nvSpPr>
          <p:cNvPr id="1183" name="Google Shape;1183;p154"/>
          <p:cNvSpPr txBox="1"/>
          <p:nvPr>
            <p:ph type="title"/>
          </p:nvPr>
        </p:nvSpPr>
        <p:spPr>
          <a:xfrm>
            <a:off x="749433" y="535633"/>
            <a:ext cx="8880300" cy="2893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4800"/>
              <a:buFont typeface="DM Sans Medium"/>
              <a:buNone/>
              <a:defRPr i="0" sz="6398"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184" name="Google Shape;1184;p154"/>
          <p:cNvSpPr txBox="1"/>
          <p:nvPr>
            <p:ph idx="1" type="subTitle"/>
          </p:nvPr>
        </p:nvSpPr>
        <p:spPr>
          <a:xfrm>
            <a:off x="749433" y="3895433"/>
            <a:ext cx="8121600" cy="23529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lvl1pPr>
            <a:lvl2pPr lvl="1" rtl="0" algn="l">
              <a:lnSpc>
                <a:spcPct val="90000"/>
              </a:lnSpc>
              <a:spcBef>
                <a:spcPts val="533"/>
              </a:spcBef>
              <a:spcAft>
                <a:spcPts val="0"/>
              </a:spcAft>
              <a:buSzPts val="1500"/>
              <a:buNone/>
              <a:defRPr/>
            </a:lvl2pPr>
            <a:lvl3pPr lvl="2" rtl="0" algn="l">
              <a:lnSpc>
                <a:spcPct val="90000"/>
              </a:lnSpc>
              <a:spcBef>
                <a:spcPts val="533"/>
              </a:spcBef>
              <a:spcAft>
                <a:spcPts val="0"/>
              </a:spcAft>
              <a:buSzPts val="1200"/>
              <a:buNone/>
              <a:defRPr/>
            </a:lvl3pPr>
            <a:lvl4pPr lvl="3" rtl="0" algn="l">
              <a:lnSpc>
                <a:spcPct val="90000"/>
              </a:lnSpc>
              <a:spcBef>
                <a:spcPts val="533"/>
              </a:spcBef>
              <a:spcAft>
                <a:spcPts val="0"/>
              </a:spcAft>
              <a:buSzPts val="1200"/>
              <a:buNone/>
              <a:defRPr/>
            </a:lvl4pPr>
            <a:lvl5pPr lvl="4" rtl="0" algn="l">
              <a:lnSpc>
                <a:spcPct val="90000"/>
              </a:lnSpc>
              <a:spcBef>
                <a:spcPts val="533"/>
              </a:spcBef>
              <a:spcAft>
                <a:spcPts val="0"/>
              </a:spcAft>
              <a:buSzPts val="1200"/>
              <a:buNone/>
              <a:defRPr/>
            </a:lvl5pPr>
            <a:lvl6pPr lvl="5" rtl="0" algn="l">
              <a:lnSpc>
                <a:spcPct val="90000"/>
              </a:lnSpc>
              <a:spcBef>
                <a:spcPts val="533"/>
              </a:spcBef>
              <a:spcAft>
                <a:spcPts val="0"/>
              </a:spcAft>
              <a:buSzPts val="1200"/>
              <a:buNone/>
              <a:defRPr/>
            </a:lvl6pPr>
            <a:lvl7pPr lvl="6" rtl="0" algn="l">
              <a:lnSpc>
                <a:spcPct val="90000"/>
              </a:lnSpc>
              <a:spcBef>
                <a:spcPts val="533"/>
              </a:spcBef>
              <a:spcAft>
                <a:spcPts val="0"/>
              </a:spcAft>
              <a:buSzPts val="1200"/>
              <a:buNone/>
              <a:defRPr/>
            </a:lvl7pPr>
            <a:lvl8pPr lvl="7" rtl="0" algn="l">
              <a:lnSpc>
                <a:spcPct val="90000"/>
              </a:lnSpc>
              <a:spcBef>
                <a:spcPts val="533"/>
              </a:spcBef>
              <a:spcAft>
                <a:spcPts val="0"/>
              </a:spcAft>
              <a:buSzPts val="1200"/>
              <a:buNone/>
              <a:defRPr/>
            </a:lvl8pPr>
            <a:lvl9pPr lvl="8" rtl="0" algn="l">
              <a:lnSpc>
                <a:spcPct val="90000"/>
              </a:lnSpc>
              <a:spcBef>
                <a:spcPts val="533"/>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41" name="Shape 141"/>
        <p:cNvGrpSpPr/>
        <p:nvPr/>
      </p:nvGrpSpPr>
      <p:grpSpPr>
        <a:xfrm>
          <a:off x="0" y="0"/>
          <a:ext cx="0" cy="0"/>
          <a:chOff x="0" y="0"/>
          <a:chExt cx="0" cy="0"/>
        </a:xfrm>
      </p:grpSpPr>
      <p:sp>
        <p:nvSpPr>
          <p:cNvPr id="142" name="Google Shape;142;p1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3" name="Google Shape;143;p1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1185" name="Shape 1185"/>
        <p:cNvGrpSpPr/>
        <p:nvPr/>
      </p:nvGrpSpPr>
      <p:grpSpPr>
        <a:xfrm>
          <a:off x="0" y="0"/>
          <a:ext cx="0" cy="0"/>
          <a:chOff x="0" y="0"/>
          <a:chExt cx="0" cy="0"/>
        </a:xfrm>
      </p:grpSpPr>
      <p:sp>
        <p:nvSpPr>
          <p:cNvPr id="1186" name="Google Shape;1186;p15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sz="3999"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1187" name="Google Shape;1187;p15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Clr>
                <a:schemeClr val="accent5"/>
              </a:buClr>
              <a:buSzPts val="1800"/>
              <a:buFont typeface="DM Mono"/>
              <a:buNone/>
              <a:defRPr sz="2399">
                <a:solidFill>
                  <a:schemeClr val="accent5"/>
                </a:solidFill>
                <a:latin typeface="DM Mono"/>
                <a:ea typeface="DM Mono"/>
                <a:cs typeface="DM Mono"/>
                <a:sym typeface="DM Mono"/>
              </a:defRPr>
            </a:lvl1pPr>
            <a:lvl2pPr lvl="1" rtl="0" algn="l">
              <a:lnSpc>
                <a:spcPct val="90000"/>
              </a:lnSpc>
              <a:spcBef>
                <a:spcPts val="533"/>
              </a:spcBef>
              <a:spcAft>
                <a:spcPts val="0"/>
              </a:spcAft>
              <a:buClr>
                <a:schemeClr val="accent5"/>
              </a:buClr>
              <a:buSzPts val="1500"/>
              <a:buNone/>
              <a:defRPr>
                <a:solidFill>
                  <a:schemeClr val="accent5"/>
                </a:solidFill>
              </a:defRPr>
            </a:lvl2pPr>
            <a:lvl3pPr lvl="2" rtl="0" algn="l">
              <a:lnSpc>
                <a:spcPct val="90000"/>
              </a:lnSpc>
              <a:spcBef>
                <a:spcPts val="533"/>
              </a:spcBef>
              <a:spcAft>
                <a:spcPts val="0"/>
              </a:spcAft>
              <a:buClr>
                <a:schemeClr val="accent5"/>
              </a:buClr>
              <a:buSzPts val="1200"/>
              <a:buNone/>
              <a:defRPr>
                <a:solidFill>
                  <a:schemeClr val="accent5"/>
                </a:solidFill>
              </a:defRPr>
            </a:lvl3pPr>
            <a:lvl4pPr lvl="3" rtl="0" algn="l">
              <a:lnSpc>
                <a:spcPct val="90000"/>
              </a:lnSpc>
              <a:spcBef>
                <a:spcPts val="533"/>
              </a:spcBef>
              <a:spcAft>
                <a:spcPts val="0"/>
              </a:spcAft>
              <a:buClr>
                <a:schemeClr val="accent5"/>
              </a:buClr>
              <a:buSzPts val="1200"/>
              <a:buNone/>
              <a:defRPr>
                <a:solidFill>
                  <a:schemeClr val="accent5"/>
                </a:solidFill>
              </a:defRPr>
            </a:lvl4pPr>
            <a:lvl5pPr lvl="4" rtl="0" algn="l">
              <a:lnSpc>
                <a:spcPct val="90000"/>
              </a:lnSpc>
              <a:spcBef>
                <a:spcPts val="533"/>
              </a:spcBef>
              <a:spcAft>
                <a:spcPts val="0"/>
              </a:spcAft>
              <a:buClr>
                <a:schemeClr val="accent5"/>
              </a:buClr>
              <a:buSzPts val="1200"/>
              <a:buNone/>
              <a:defRPr>
                <a:solidFill>
                  <a:schemeClr val="accent5"/>
                </a:solidFill>
              </a:defRPr>
            </a:lvl5pPr>
            <a:lvl6pPr lvl="5" rtl="0" algn="l">
              <a:lnSpc>
                <a:spcPct val="90000"/>
              </a:lnSpc>
              <a:spcBef>
                <a:spcPts val="533"/>
              </a:spcBef>
              <a:spcAft>
                <a:spcPts val="0"/>
              </a:spcAft>
              <a:buClr>
                <a:schemeClr val="accent5"/>
              </a:buClr>
              <a:buSzPts val="1200"/>
              <a:buNone/>
              <a:defRPr>
                <a:solidFill>
                  <a:schemeClr val="accent5"/>
                </a:solidFill>
              </a:defRPr>
            </a:lvl6pPr>
            <a:lvl7pPr lvl="6" rtl="0" algn="l">
              <a:lnSpc>
                <a:spcPct val="90000"/>
              </a:lnSpc>
              <a:spcBef>
                <a:spcPts val="533"/>
              </a:spcBef>
              <a:spcAft>
                <a:spcPts val="0"/>
              </a:spcAft>
              <a:buClr>
                <a:schemeClr val="accent5"/>
              </a:buClr>
              <a:buSzPts val="1200"/>
              <a:buNone/>
              <a:defRPr>
                <a:solidFill>
                  <a:schemeClr val="accent5"/>
                </a:solidFill>
              </a:defRPr>
            </a:lvl7pPr>
            <a:lvl8pPr lvl="7" rtl="0" algn="l">
              <a:lnSpc>
                <a:spcPct val="90000"/>
              </a:lnSpc>
              <a:spcBef>
                <a:spcPts val="533"/>
              </a:spcBef>
              <a:spcAft>
                <a:spcPts val="0"/>
              </a:spcAft>
              <a:buClr>
                <a:schemeClr val="accent5"/>
              </a:buClr>
              <a:buSzPts val="1200"/>
              <a:buNone/>
              <a:defRPr>
                <a:solidFill>
                  <a:schemeClr val="accent5"/>
                </a:solidFill>
              </a:defRPr>
            </a:lvl8pPr>
            <a:lvl9pPr lvl="8" rtl="0" algn="l">
              <a:lnSpc>
                <a:spcPct val="90000"/>
              </a:lnSpc>
              <a:spcBef>
                <a:spcPts val="533"/>
              </a:spcBef>
              <a:spcAft>
                <a:spcPts val="0"/>
              </a:spcAft>
              <a:buClr>
                <a:schemeClr val="accent5"/>
              </a:buClr>
              <a:buSzPts val="1200"/>
              <a:buNone/>
              <a:defRPr>
                <a:solidFill>
                  <a:schemeClr val="accent5"/>
                </a:solidFill>
              </a:defRPr>
            </a:lvl9pPr>
          </a:lstStyle>
          <a:p/>
        </p:txBody>
      </p:sp>
      <p:sp>
        <p:nvSpPr>
          <p:cNvPr id="1188" name="Google Shape;1188;p15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1066"/>
              </a:spcBef>
              <a:spcAft>
                <a:spcPts val="0"/>
              </a:spcAft>
              <a:buClr>
                <a:schemeClr val="accent5"/>
              </a:buClr>
              <a:buSzPts val="1800"/>
              <a:buFont typeface="DM Sans"/>
              <a:buChar char="•"/>
              <a:defRPr i="0" sz="2399" u="none" cap="none" strike="noStrike">
                <a:solidFill>
                  <a:schemeClr val="lt1"/>
                </a:solidFill>
                <a:latin typeface="DM Sans"/>
                <a:ea typeface="DM Sans"/>
                <a:cs typeface="DM Sans"/>
                <a:sym typeface="DM Sans"/>
              </a:defRPr>
            </a:lvl1pPr>
            <a:lvl2pPr indent="-323850" lvl="1" marL="914400" marR="0" rtl="0" algn="l">
              <a:lnSpc>
                <a:spcPct val="115000"/>
              </a:lnSpc>
              <a:spcBef>
                <a:spcPts val="533"/>
              </a:spcBef>
              <a:spcAft>
                <a:spcPts val="0"/>
              </a:spcAft>
              <a:buClr>
                <a:schemeClr val="accent6"/>
              </a:buClr>
              <a:buSzPts val="1500"/>
              <a:buFont typeface="DM Sans"/>
              <a:buChar char="•"/>
              <a:defRPr i="0" sz="20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lt1"/>
              </a:buClr>
              <a:buSzPts val="1200"/>
              <a:buFont typeface="DM Sans"/>
              <a:buChar char="•"/>
              <a:defRPr i="0" sz="1600" u="none" cap="none" strike="noStrike">
                <a:solidFill>
                  <a:schemeClr val="lt1"/>
                </a:solidFill>
                <a:latin typeface="DM Sans"/>
                <a:ea typeface="DM Sans"/>
                <a:cs typeface="DM Sans"/>
                <a:sym typeface="DM Sans"/>
              </a:defRPr>
            </a:lvl9pPr>
          </a:lstStyle>
          <a:p/>
        </p:txBody>
      </p:sp>
      <p:pic>
        <p:nvPicPr>
          <p:cNvPr id="1189" name="Google Shape;1189;p155"/>
          <p:cNvPicPr preferRelativeResize="0"/>
          <p:nvPr/>
        </p:nvPicPr>
        <p:blipFill rotWithShape="1">
          <a:blip r:embed="rId2">
            <a:alphaModFix/>
          </a:blip>
          <a:srcRect b="0" l="0" r="0" t="0"/>
          <a:stretch/>
        </p:blipFill>
        <p:spPr>
          <a:xfrm>
            <a:off x="761991" y="6442165"/>
            <a:ext cx="678798" cy="230367"/>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196" name="Shape 1196"/>
        <p:cNvGrpSpPr/>
        <p:nvPr/>
      </p:nvGrpSpPr>
      <p:grpSpPr>
        <a:xfrm>
          <a:off x="0" y="0"/>
          <a:ext cx="0" cy="0"/>
          <a:chOff x="0" y="0"/>
          <a:chExt cx="0" cy="0"/>
        </a:xfrm>
      </p:grpSpPr>
      <p:sp>
        <p:nvSpPr>
          <p:cNvPr id="1197" name="Google Shape;1197;p157"/>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198" name="Google Shape;1198;p157"/>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1199" name="Google Shape;1199;p157"/>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00" name="Google Shape;1200;p157"/>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1201" name="Google Shape;1201;p15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1200" u="none" cap="none" strike="noStrike">
                <a:solidFill>
                  <a:schemeClr val="accent5"/>
                </a:solidFill>
                <a:latin typeface="DM Sans"/>
                <a:ea typeface="DM Sans"/>
                <a:cs typeface="DM Sans"/>
                <a:sym typeface="DM Sans"/>
              </a:defRPr>
            </a:lvl1pPr>
            <a:lvl2pPr indent="0" lvl="1" marL="0" rtl="0" algn="r">
              <a:spcBef>
                <a:spcPts val="0"/>
              </a:spcBef>
              <a:buNone/>
              <a:defRPr b="0" i="0" sz="1200" u="none" cap="none" strike="noStrike">
                <a:solidFill>
                  <a:schemeClr val="accent5"/>
                </a:solidFill>
                <a:latin typeface="DM Sans"/>
                <a:ea typeface="DM Sans"/>
                <a:cs typeface="DM Sans"/>
                <a:sym typeface="DM Sans"/>
              </a:defRPr>
            </a:lvl2pPr>
            <a:lvl3pPr indent="0" lvl="2" marL="0" rtl="0" algn="r">
              <a:spcBef>
                <a:spcPts val="0"/>
              </a:spcBef>
              <a:buNone/>
              <a:defRPr b="0" i="0" sz="1200" u="none" cap="none" strike="noStrike">
                <a:solidFill>
                  <a:schemeClr val="accent5"/>
                </a:solidFill>
                <a:latin typeface="DM Sans"/>
                <a:ea typeface="DM Sans"/>
                <a:cs typeface="DM Sans"/>
                <a:sym typeface="DM Sans"/>
              </a:defRPr>
            </a:lvl3pPr>
            <a:lvl4pPr indent="0" lvl="3" marL="0" rtl="0" algn="r">
              <a:spcBef>
                <a:spcPts val="0"/>
              </a:spcBef>
              <a:buNone/>
              <a:defRPr b="0" i="0" sz="1200" u="none" cap="none" strike="noStrike">
                <a:solidFill>
                  <a:schemeClr val="accent5"/>
                </a:solidFill>
                <a:latin typeface="DM Sans"/>
                <a:ea typeface="DM Sans"/>
                <a:cs typeface="DM Sans"/>
                <a:sym typeface="DM Sans"/>
              </a:defRPr>
            </a:lvl4pPr>
            <a:lvl5pPr indent="0" lvl="4" marL="0" rtl="0" algn="r">
              <a:spcBef>
                <a:spcPts val="0"/>
              </a:spcBef>
              <a:buNone/>
              <a:defRPr b="0" i="0" sz="1200" u="none" cap="none" strike="noStrike">
                <a:solidFill>
                  <a:schemeClr val="accent5"/>
                </a:solidFill>
                <a:latin typeface="DM Sans"/>
                <a:ea typeface="DM Sans"/>
                <a:cs typeface="DM Sans"/>
                <a:sym typeface="DM Sans"/>
              </a:defRPr>
            </a:lvl5pPr>
            <a:lvl6pPr indent="0" lvl="5" marL="0" rtl="0" algn="r">
              <a:spcBef>
                <a:spcPts val="0"/>
              </a:spcBef>
              <a:buNone/>
              <a:defRPr b="0" i="0" sz="1200" u="none" cap="none" strike="noStrike">
                <a:solidFill>
                  <a:schemeClr val="accent5"/>
                </a:solidFill>
                <a:latin typeface="DM Sans"/>
                <a:ea typeface="DM Sans"/>
                <a:cs typeface="DM Sans"/>
                <a:sym typeface="DM Sans"/>
              </a:defRPr>
            </a:lvl6pPr>
            <a:lvl7pPr indent="0" lvl="6" marL="0" rtl="0" algn="r">
              <a:spcBef>
                <a:spcPts val="0"/>
              </a:spcBef>
              <a:buNone/>
              <a:defRPr b="0" i="0" sz="1200" u="none" cap="none" strike="noStrike">
                <a:solidFill>
                  <a:schemeClr val="accent5"/>
                </a:solidFill>
                <a:latin typeface="DM Sans"/>
                <a:ea typeface="DM Sans"/>
                <a:cs typeface="DM Sans"/>
                <a:sym typeface="DM Sans"/>
              </a:defRPr>
            </a:lvl7pPr>
            <a:lvl8pPr indent="0" lvl="7" marL="0" rtl="0" algn="r">
              <a:spcBef>
                <a:spcPts val="0"/>
              </a:spcBef>
              <a:buNone/>
              <a:defRPr b="0" i="0" sz="1200" u="none" cap="none" strike="noStrike">
                <a:solidFill>
                  <a:schemeClr val="accent5"/>
                </a:solidFill>
                <a:latin typeface="DM Sans"/>
                <a:ea typeface="DM Sans"/>
                <a:cs typeface="DM Sans"/>
                <a:sym typeface="DM Sans"/>
              </a:defRPr>
            </a:lvl8pPr>
            <a:lvl9pPr indent="0" lvl="8" marL="0" rt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202" name="Google Shape;1202;p157"/>
          <p:cNvPicPr preferRelativeResize="0"/>
          <p:nvPr/>
        </p:nvPicPr>
        <p:blipFill rotWithShape="1">
          <a:blip r:embed="rId2">
            <a:alphaModFix/>
          </a:blip>
          <a:srcRect b="0" l="0" r="0" t="0"/>
          <a:stretch/>
        </p:blipFill>
        <p:spPr>
          <a:xfrm>
            <a:off x="761810" y="609606"/>
            <a:ext cx="2557623" cy="406873"/>
          </a:xfrm>
          <a:prstGeom prst="rect">
            <a:avLst/>
          </a:prstGeom>
          <a:noFill/>
          <a:ln>
            <a:noFill/>
          </a:ln>
        </p:spPr>
      </p:pic>
      <p:pic>
        <p:nvPicPr>
          <p:cNvPr id="1203" name="Google Shape;1203;p157"/>
          <p:cNvPicPr preferRelativeResize="0"/>
          <p:nvPr/>
        </p:nvPicPr>
        <p:blipFill rotWithShape="1">
          <a:blip r:embed="rId3">
            <a:alphaModFix/>
          </a:blip>
          <a:srcRect b="0" l="0" r="0" t="0"/>
          <a:stretch/>
        </p:blipFill>
        <p:spPr>
          <a:xfrm>
            <a:off x="6537959" y="608138"/>
            <a:ext cx="5649579" cy="5640317"/>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bg>
      <p:bgPr>
        <a:solidFill>
          <a:schemeClr val="dk1"/>
        </a:solidFill>
      </p:bgPr>
    </p:bg>
    <p:spTree>
      <p:nvGrpSpPr>
        <p:cNvPr id="1204" name="Shape 1204"/>
        <p:cNvGrpSpPr/>
        <p:nvPr/>
      </p:nvGrpSpPr>
      <p:grpSpPr>
        <a:xfrm>
          <a:off x="0" y="0"/>
          <a:ext cx="0" cy="0"/>
          <a:chOff x="0" y="0"/>
          <a:chExt cx="0" cy="0"/>
        </a:xfrm>
      </p:grpSpPr>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1205" name="Shape 1205"/>
        <p:cNvGrpSpPr/>
        <p:nvPr/>
      </p:nvGrpSpPr>
      <p:grpSpPr>
        <a:xfrm>
          <a:off x="0" y="0"/>
          <a:ext cx="0" cy="0"/>
          <a:chOff x="0" y="0"/>
          <a:chExt cx="0" cy="0"/>
        </a:xfrm>
      </p:grpSpPr>
      <p:sp>
        <p:nvSpPr>
          <p:cNvPr id="1206" name="Google Shape;1206;p159"/>
          <p:cNvSpPr/>
          <p:nvPr/>
        </p:nvSpPr>
        <p:spPr>
          <a:xfrm>
            <a:off x="655983" y="6347791"/>
            <a:ext cx="10939800" cy="39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1207" name="Shape 1207"/>
        <p:cNvGrpSpPr/>
        <p:nvPr/>
      </p:nvGrpSpPr>
      <p:grpSpPr>
        <a:xfrm>
          <a:off x="0" y="0"/>
          <a:ext cx="0" cy="0"/>
          <a:chOff x="0" y="0"/>
          <a:chExt cx="0" cy="0"/>
        </a:xfrm>
      </p:grpSpPr>
      <p:sp>
        <p:nvSpPr>
          <p:cNvPr id="1208" name="Google Shape;1208;p160"/>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9" name="Google Shape;1209;p16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10" name="Google Shape;1210;p160"/>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1211" name="Shape 1211"/>
        <p:cNvGrpSpPr/>
        <p:nvPr/>
      </p:nvGrpSpPr>
      <p:grpSpPr>
        <a:xfrm>
          <a:off x="0" y="0"/>
          <a:ext cx="0" cy="0"/>
          <a:chOff x="0" y="0"/>
          <a:chExt cx="0" cy="0"/>
        </a:xfrm>
      </p:grpSpPr>
      <p:sp>
        <p:nvSpPr>
          <p:cNvPr id="1212" name="Google Shape;1212;p161"/>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3" name="Google Shape;1213;p16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1214" name="Shape 1214"/>
        <p:cNvGrpSpPr/>
        <p:nvPr/>
      </p:nvGrpSpPr>
      <p:grpSpPr>
        <a:xfrm>
          <a:off x="0" y="0"/>
          <a:ext cx="0" cy="0"/>
          <a:chOff x="0" y="0"/>
          <a:chExt cx="0" cy="0"/>
        </a:xfrm>
      </p:grpSpPr>
      <p:sp>
        <p:nvSpPr>
          <p:cNvPr id="1215" name="Google Shape;1215;p16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216" name="Google Shape;1216;p162"/>
          <p:cNvPicPr preferRelativeResize="0"/>
          <p:nvPr/>
        </p:nvPicPr>
        <p:blipFill rotWithShape="1">
          <a:blip r:embed="rId2">
            <a:alphaModFix/>
          </a:blip>
          <a:srcRect b="0" l="0" r="0" t="0"/>
          <a:stretch/>
        </p:blipFill>
        <p:spPr>
          <a:xfrm>
            <a:off x="3021195" y="2819748"/>
            <a:ext cx="6145026" cy="977545"/>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1_1 Title Slide A - Light">
    <p:spTree>
      <p:nvGrpSpPr>
        <p:cNvPr id="1217" name="Shape 1217"/>
        <p:cNvGrpSpPr/>
        <p:nvPr/>
      </p:nvGrpSpPr>
      <p:grpSpPr>
        <a:xfrm>
          <a:off x="0" y="0"/>
          <a:ext cx="0" cy="0"/>
          <a:chOff x="0" y="0"/>
          <a:chExt cx="0" cy="0"/>
        </a:xfrm>
      </p:grpSpPr>
      <p:sp>
        <p:nvSpPr>
          <p:cNvPr id="1218" name="Google Shape;1218;p163"/>
          <p:cNvSpPr txBox="1"/>
          <p:nvPr>
            <p:ph type="ctrTitle"/>
          </p:nvPr>
        </p:nvSpPr>
        <p:spPr>
          <a:xfrm>
            <a:off x="761998" y="1186975"/>
            <a:ext cx="5334300" cy="2387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19" name="Google Shape;1219;p163"/>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1220" name="Google Shape;1220;p163"/>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21" name="Google Shape;1221;p163"/>
          <p:cNvSpPr txBox="1"/>
          <p:nvPr>
            <p:ph idx="2" type="subTitle"/>
          </p:nvPr>
        </p:nvSpPr>
        <p:spPr>
          <a:xfrm>
            <a:off x="762007" y="5756000"/>
            <a:ext cx="5263800" cy="4923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1222" name="Google Shape;1222;p163"/>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1200">
                <a:solidFill>
                  <a:schemeClr val="accent5"/>
                </a:solidFill>
                <a:latin typeface="DM Sans"/>
                <a:ea typeface="DM Sans"/>
                <a:cs typeface="DM Sans"/>
                <a:sym typeface="DM Sans"/>
              </a:defRPr>
            </a:lvl1pPr>
            <a:lvl2pPr indent="0" lvl="1" marL="0" rtl="0" algn="r">
              <a:spcBef>
                <a:spcPts val="0"/>
              </a:spcBef>
              <a:buNone/>
              <a:defRPr sz="1200">
                <a:solidFill>
                  <a:schemeClr val="accent5"/>
                </a:solidFill>
                <a:latin typeface="DM Sans"/>
                <a:ea typeface="DM Sans"/>
                <a:cs typeface="DM Sans"/>
                <a:sym typeface="DM Sans"/>
              </a:defRPr>
            </a:lvl2pPr>
            <a:lvl3pPr indent="0" lvl="2" marL="0" rtl="0" algn="r">
              <a:spcBef>
                <a:spcPts val="0"/>
              </a:spcBef>
              <a:buNone/>
              <a:defRPr sz="1200">
                <a:solidFill>
                  <a:schemeClr val="accent5"/>
                </a:solidFill>
                <a:latin typeface="DM Sans"/>
                <a:ea typeface="DM Sans"/>
                <a:cs typeface="DM Sans"/>
                <a:sym typeface="DM Sans"/>
              </a:defRPr>
            </a:lvl3pPr>
            <a:lvl4pPr indent="0" lvl="3" marL="0" rtl="0" algn="r">
              <a:spcBef>
                <a:spcPts val="0"/>
              </a:spcBef>
              <a:buNone/>
              <a:defRPr sz="1200">
                <a:solidFill>
                  <a:schemeClr val="accent5"/>
                </a:solidFill>
                <a:latin typeface="DM Sans"/>
                <a:ea typeface="DM Sans"/>
                <a:cs typeface="DM Sans"/>
                <a:sym typeface="DM Sans"/>
              </a:defRPr>
            </a:lvl4pPr>
            <a:lvl5pPr indent="0" lvl="4" marL="0" rtl="0" algn="r">
              <a:spcBef>
                <a:spcPts val="0"/>
              </a:spcBef>
              <a:buNone/>
              <a:defRPr sz="1200">
                <a:solidFill>
                  <a:schemeClr val="accent5"/>
                </a:solidFill>
                <a:latin typeface="DM Sans"/>
                <a:ea typeface="DM Sans"/>
                <a:cs typeface="DM Sans"/>
                <a:sym typeface="DM Sans"/>
              </a:defRPr>
            </a:lvl5pPr>
            <a:lvl6pPr indent="0" lvl="5" marL="0" rtl="0" algn="r">
              <a:spcBef>
                <a:spcPts val="0"/>
              </a:spcBef>
              <a:buNone/>
              <a:defRPr sz="1200">
                <a:solidFill>
                  <a:schemeClr val="accent5"/>
                </a:solidFill>
                <a:latin typeface="DM Sans"/>
                <a:ea typeface="DM Sans"/>
                <a:cs typeface="DM Sans"/>
                <a:sym typeface="DM Sans"/>
              </a:defRPr>
            </a:lvl6pPr>
            <a:lvl7pPr indent="0" lvl="6" marL="0" rtl="0" algn="r">
              <a:spcBef>
                <a:spcPts val="0"/>
              </a:spcBef>
              <a:buNone/>
              <a:defRPr sz="1200">
                <a:solidFill>
                  <a:schemeClr val="accent5"/>
                </a:solidFill>
                <a:latin typeface="DM Sans"/>
                <a:ea typeface="DM Sans"/>
                <a:cs typeface="DM Sans"/>
                <a:sym typeface="DM Sans"/>
              </a:defRPr>
            </a:lvl7pPr>
            <a:lvl8pPr indent="0" lvl="7" marL="0" rtl="0" algn="r">
              <a:spcBef>
                <a:spcPts val="0"/>
              </a:spcBef>
              <a:buNone/>
              <a:defRPr sz="1200">
                <a:solidFill>
                  <a:schemeClr val="accent5"/>
                </a:solidFill>
                <a:latin typeface="DM Sans"/>
                <a:ea typeface="DM Sans"/>
                <a:cs typeface="DM Sans"/>
                <a:sym typeface="DM Sans"/>
              </a:defRPr>
            </a:lvl8pPr>
            <a:lvl9pPr indent="0" lvl="8" marL="0" rtl="0" algn="r">
              <a:spcBef>
                <a:spcPts val="0"/>
              </a:spcBef>
              <a:buNone/>
              <a:defRPr sz="12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223" name="Google Shape;1223;p163"/>
          <p:cNvPicPr preferRelativeResize="0"/>
          <p:nvPr/>
        </p:nvPicPr>
        <p:blipFill rotWithShape="1">
          <a:blip r:embed="rId2">
            <a:alphaModFix/>
          </a:blip>
          <a:srcRect b="0" l="0" r="0" t="0"/>
          <a:stretch/>
        </p:blipFill>
        <p:spPr>
          <a:xfrm>
            <a:off x="761810" y="609606"/>
            <a:ext cx="2557623" cy="406873"/>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1224" name="Shape 1224"/>
        <p:cNvGrpSpPr/>
        <p:nvPr/>
      </p:nvGrpSpPr>
      <p:grpSpPr>
        <a:xfrm>
          <a:off x="0" y="0"/>
          <a:ext cx="0" cy="0"/>
          <a:chOff x="0" y="0"/>
          <a:chExt cx="0" cy="0"/>
        </a:xfrm>
      </p:grpSpPr>
      <p:sp>
        <p:nvSpPr>
          <p:cNvPr id="1225" name="Google Shape;1225;p16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6" name="Google Shape;1226;p16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7" name="Google Shape;1227;p16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28" name="Google Shape;1228;p164"/>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124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1229" name="Shape 1229"/>
        <p:cNvGrpSpPr/>
        <p:nvPr/>
      </p:nvGrpSpPr>
      <p:grpSpPr>
        <a:xfrm>
          <a:off x="0" y="0"/>
          <a:ext cx="0" cy="0"/>
          <a:chOff x="0" y="0"/>
          <a:chExt cx="0" cy="0"/>
        </a:xfrm>
      </p:grpSpPr>
      <p:sp>
        <p:nvSpPr>
          <p:cNvPr id="1230" name="Google Shape;1230;p165"/>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1" name="Google Shape;1231;p16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32" name="Google Shape;1232;p165"/>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33" name="Google Shape;1233;p165"/>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4" name="Shape 144"/>
        <p:cNvGrpSpPr/>
        <p:nvPr/>
      </p:nvGrpSpPr>
      <p:grpSpPr>
        <a:xfrm>
          <a:off x="0" y="0"/>
          <a:ext cx="0" cy="0"/>
          <a:chOff x="0" y="0"/>
          <a:chExt cx="0" cy="0"/>
        </a:xfrm>
      </p:grpSpPr>
      <p:sp>
        <p:nvSpPr>
          <p:cNvPr id="145" name="Google Shape;145;p1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18"/>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1234" name="Shape 1234"/>
        <p:cNvGrpSpPr/>
        <p:nvPr/>
      </p:nvGrpSpPr>
      <p:grpSpPr>
        <a:xfrm>
          <a:off x="0" y="0"/>
          <a:ext cx="0" cy="0"/>
          <a:chOff x="0" y="0"/>
          <a:chExt cx="0" cy="0"/>
        </a:xfrm>
      </p:grpSpPr>
      <p:sp>
        <p:nvSpPr>
          <p:cNvPr id="1235" name="Google Shape;1235;p166"/>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6" name="Google Shape;1236;p16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37" name="Google Shape;1237;p166"/>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1238" name="Shape 1238"/>
        <p:cNvGrpSpPr/>
        <p:nvPr/>
      </p:nvGrpSpPr>
      <p:grpSpPr>
        <a:xfrm>
          <a:off x="0" y="0"/>
          <a:ext cx="0" cy="0"/>
          <a:chOff x="0" y="0"/>
          <a:chExt cx="0" cy="0"/>
        </a:xfrm>
      </p:grpSpPr>
      <p:sp>
        <p:nvSpPr>
          <p:cNvPr id="1239" name="Google Shape;1239;p167"/>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0" name="Google Shape;1240;p16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41" name="Google Shape;1241;p167"/>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1242" name="Google Shape;1242;p167"/>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43" name="Google Shape;1243;p167"/>
          <p:cNvSpPr txBox="1"/>
          <p:nvPr>
            <p:ph idx="2" type="subTitle"/>
          </p:nvPr>
        </p:nvSpPr>
        <p:spPr>
          <a:xfrm>
            <a:off x="731518" y="2089601"/>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1244" name="Google Shape;1244;p167"/>
          <p:cNvSpPr txBox="1"/>
          <p:nvPr>
            <p:ph idx="3" type="body"/>
          </p:nvPr>
        </p:nvSpPr>
        <p:spPr>
          <a:xfrm>
            <a:off x="731516"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45" name="Google Shape;1245;p167"/>
          <p:cNvSpPr txBox="1"/>
          <p:nvPr>
            <p:ph idx="4" type="body"/>
          </p:nvPr>
        </p:nvSpPr>
        <p:spPr>
          <a:xfrm>
            <a:off x="6902868" y="2706354"/>
            <a:ext cx="45486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46" name="Google Shape;1246;p167"/>
          <p:cNvSpPr txBox="1"/>
          <p:nvPr>
            <p:ph idx="5" type="body"/>
          </p:nvPr>
        </p:nvSpPr>
        <p:spPr>
          <a:xfrm>
            <a:off x="6902868" y="2089601"/>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1247" name="Shape 1247"/>
        <p:cNvGrpSpPr/>
        <p:nvPr/>
      </p:nvGrpSpPr>
      <p:grpSpPr>
        <a:xfrm>
          <a:off x="0" y="0"/>
          <a:ext cx="0" cy="0"/>
          <a:chOff x="0" y="0"/>
          <a:chExt cx="0" cy="0"/>
        </a:xfrm>
      </p:grpSpPr>
      <p:sp>
        <p:nvSpPr>
          <p:cNvPr id="1248" name="Google Shape;1248;p168"/>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9" name="Google Shape;1249;p16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50" name="Google Shape;1250;p168"/>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1251" name="Google Shape;1251;p168"/>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52" name="Google Shape;1252;p168"/>
          <p:cNvSpPr txBox="1"/>
          <p:nvPr>
            <p:ph idx="2" type="subTitle"/>
          </p:nvPr>
        </p:nvSpPr>
        <p:spPr>
          <a:xfrm>
            <a:off x="731518" y="3815047"/>
            <a:ext cx="45486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1253" name="Google Shape;1253;p168"/>
          <p:cNvSpPr txBox="1"/>
          <p:nvPr>
            <p:ph idx="3" type="body"/>
          </p:nvPr>
        </p:nvSpPr>
        <p:spPr>
          <a:xfrm>
            <a:off x="731516"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54" name="Google Shape;1254;p168"/>
          <p:cNvSpPr txBox="1"/>
          <p:nvPr>
            <p:ph idx="4" type="body"/>
          </p:nvPr>
        </p:nvSpPr>
        <p:spPr>
          <a:xfrm>
            <a:off x="6902868" y="4399722"/>
            <a:ext cx="4548600" cy="16092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55" name="Google Shape;1255;p168"/>
          <p:cNvSpPr txBox="1"/>
          <p:nvPr>
            <p:ph idx="5" type="body"/>
          </p:nvPr>
        </p:nvSpPr>
        <p:spPr>
          <a:xfrm>
            <a:off x="6902868" y="3815047"/>
            <a:ext cx="45576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1256" name="Shape 1256"/>
        <p:cNvGrpSpPr/>
        <p:nvPr/>
      </p:nvGrpSpPr>
      <p:grpSpPr>
        <a:xfrm>
          <a:off x="0" y="0"/>
          <a:ext cx="0" cy="0"/>
          <a:chOff x="0" y="0"/>
          <a:chExt cx="0" cy="0"/>
        </a:xfrm>
      </p:grpSpPr>
      <p:sp>
        <p:nvSpPr>
          <p:cNvPr id="1257" name="Google Shape;1257;p169"/>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8" name="Google Shape;1258;p169"/>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59" name="Google Shape;1259;p169"/>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60" name="Google Shape;1260;p169"/>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1261" name="Google Shape;1261;p169"/>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62" name="Google Shape;1262;p169"/>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63" name="Google Shape;1263;p169"/>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1264" name="Google Shape;1264;p169"/>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265" name="Google Shape;1265;p169"/>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66" name="Google Shape;1266;p169"/>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67" name="Google Shape;1267;p169"/>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1268" name="Shape 1268"/>
        <p:cNvGrpSpPr/>
        <p:nvPr/>
      </p:nvGrpSpPr>
      <p:grpSpPr>
        <a:xfrm>
          <a:off x="0" y="0"/>
          <a:ext cx="0" cy="0"/>
          <a:chOff x="0" y="0"/>
          <a:chExt cx="0" cy="0"/>
        </a:xfrm>
      </p:grpSpPr>
      <p:sp>
        <p:nvSpPr>
          <p:cNvPr id="1269" name="Google Shape;1269;p170"/>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0" name="Google Shape;1270;p170"/>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71" name="Google Shape;1271;p170"/>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72" name="Google Shape;1272;p170"/>
          <p:cNvSpPr txBox="1"/>
          <p:nvPr>
            <p:ph idx="2" type="subTitle"/>
          </p:nvPr>
        </p:nvSpPr>
        <p:spPr>
          <a:xfrm>
            <a:off x="731518" y="3813048"/>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1273" name="Google Shape;1273;p170"/>
          <p:cNvSpPr txBox="1"/>
          <p:nvPr>
            <p:ph idx="3" type="body"/>
          </p:nvPr>
        </p:nvSpPr>
        <p:spPr>
          <a:xfrm>
            <a:off x="72998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74" name="Google Shape;1274;p170"/>
          <p:cNvSpPr txBox="1"/>
          <p:nvPr>
            <p:ph idx="4" type="body"/>
          </p:nvPr>
        </p:nvSpPr>
        <p:spPr>
          <a:xfrm>
            <a:off x="4494272"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75" name="Google Shape;1275;p170"/>
          <p:cNvSpPr txBox="1"/>
          <p:nvPr>
            <p:ph idx="5" type="body"/>
          </p:nvPr>
        </p:nvSpPr>
        <p:spPr>
          <a:xfrm>
            <a:off x="4495800"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1276" name="Google Shape;1276;p170"/>
          <p:cNvCxnSpPr/>
          <p:nvPr/>
        </p:nvCxnSpPr>
        <p:spPr>
          <a:xfrm>
            <a:off x="7975850"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277" name="Google Shape;1277;p170"/>
          <p:cNvCxnSpPr/>
          <p:nvPr/>
        </p:nvCxnSpPr>
        <p:spPr>
          <a:xfrm>
            <a:off x="421309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78" name="Google Shape;1278;p170"/>
          <p:cNvSpPr txBox="1"/>
          <p:nvPr>
            <p:ph idx="6" type="body"/>
          </p:nvPr>
        </p:nvSpPr>
        <p:spPr>
          <a:xfrm>
            <a:off x="8257029" y="3813048"/>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79" name="Google Shape;1279;p170"/>
          <p:cNvSpPr txBox="1"/>
          <p:nvPr>
            <p:ph idx="7" type="body"/>
          </p:nvPr>
        </p:nvSpPr>
        <p:spPr>
          <a:xfrm>
            <a:off x="8257029" y="4398264"/>
            <a:ext cx="3200400" cy="16065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1280" name="Shape 1280"/>
        <p:cNvGrpSpPr/>
        <p:nvPr/>
      </p:nvGrpSpPr>
      <p:grpSpPr>
        <a:xfrm>
          <a:off x="0" y="0"/>
          <a:ext cx="0" cy="0"/>
          <a:chOff x="0" y="0"/>
          <a:chExt cx="0" cy="0"/>
        </a:xfrm>
      </p:grpSpPr>
      <p:sp>
        <p:nvSpPr>
          <p:cNvPr id="1281" name="Google Shape;1281;p171"/>
          <p:cNvSpPr/>
          <p:nvPr/>
        </p:nvSpPr>
        <p:spPr>
          <a:xfrm>
            <a:off x="4293104" y="1899963"/>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282" name="Google Shape;1282;p171"/>
          <p:cNvSpPr/>
          <p:nvPr/>
        </p:nvSpPr>
        <p:spPr>
          <a:xfrm>
            <a:off x="8058916" y="1899962"/>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283" name="Google Shape;1283;p171"/>
          <p:cNvSpPr/>
          <p:nvPr/>
        </p:nvSpPr>
        <p:spPr>
          <a:xfrm>
            <a:off x="530348" y="1903276"/>
            <a:ext cx="36027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284" name="Google Shape;1284;p171"/>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5" name="Google Shape;1285;p171"/>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86" name="Google Shape;1286;p171"/>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87" name="Google Shape;1287;p171"/>
          <p:cNvSpPr txBox="1"/>
          <p:nvPr>
            <p:ph idx="2" type="subTitle"/>
          </p:nvPr>
        </p:nvSpPr>
        <p:spPr>
          <a:xfrm>
            <a:off x="731518" y="2089601"/>
            <a:ext cx="3200400" cy="365700"/>
          </a:xfrm>
          <a:prstGeom prst="rect">
            <a:avLst/>
          </a:prstGeom>
          <a:noFill/>
          <a:ln>
            <a:noFill/>
          </a:ln>
        </p:spPr>
        <p:txBody>
          <a:bodyPr anchorCtr="0" anchor="ctr" bIns="0" lIns="0" spcFirstLastPara="1" rIns="0" wrap="square" tIns="0">
            <a:normAutofit/>
          </a:bodyPr>
          <a:lstStyle>
            <a:lvl1pPr lvl="0" rtl="0" algn="l">
              <a:lnSpc>
                <a:spcPct val="100000"/>
              </a:lnSpc>
              <a:spcBef>
                <a:spcPts val="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Clr>
                <a:schemeClr val="lt1"/>
              </a:buClr>
              <a:buSzPts val="1600"/>
              <a:buNone/>
              <a:defRPr/>
            </a:lvl6pPr>
            <a:lvl7pPr lvl="6" rtl="0" algn="l">
              <a:lnSpc>
                <a:spcPct val="90000"/>
              </a:lnSpc>
              <a:spcBef>
                <a:spcPts val="500"/>
              </a:spcBef>
              <a:spcAft>
                <a:spcPts val="0"/>
              </a:spcAft>
              <a:buClr>
                <a:schemeClr val="lt1"/>
              </a:buClr>
              <a:buSzPts val="1600"/>
              <a:buNone/>
              <a:defRPr/>
            </a:lvl7pPr>
            <a:lvl8pPr lvl="7" rtl="0" algn="l">
              <a:lnSpc>
                <a:spcPct val="90000"/>
              </a:lnSpc>
              <a:spcBef>
                <a:spcPts val="500"/>
              </a:spcBef>
              <a:spcAft>
                <a:spcPts val="0"/>
              </a:spcAft>
              <a:buClr>
                <a:schemeClr val="lt1"/>
              </a:buClr>
              <a:buSzPts val="1600"/>
              <a:buNone/>
              <a:defRPr/>
            </a:lvl8pPr>
            <a:lvl9pPr lvl="8" rtl="0" algn="l">
              <a:lnSpc>
                <a:spcPct val="90000"/>
              </a:lnSpc>
              <a:spcBef>
                <a:spcPts val="500"/>
              </a:spcBef>
              <a:spcAft>
                <a:spcPts val="0"/>
              </a:spcAft>
              <a:buClr>
                <a:schemeClr val="lt1"/>
              </a:buClr>
              <a:buSzPts val="1600"/>
              <a:buNone/>
              <a:defRPr/>
            </a:lvl9pPr>
          </a:lstStyle>
          <a:p/>
        </p:txBody>
      </p:sp>
      <p:sp>
        <p:nvSpPr>
          <p:cNvPr id="1288" name="Google Shape;1288;p171"/>
          <p:cNvSpPr txBox="1"/>
          <p:nvPr>
            <p:ph idx="3" type="body"/>
          </p:nvPr>
        </p:nvSpPr>
        <p:spPr>
          <a:xfrm>
            <a:off x="731516"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89" name="Google Shape;1289;p171"/>
          <p:cNvSpPr txBox="1"/>
          <p:nvPr>
            <p:ph idx="4" type="body"/>
          </p:nvPr>
        </p:nvSpPr>
        <p:spPr>
          <a:xfrm>
            <a:off x="4494272"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90" name="Google Shape;1290;p171"/>
          <p:cNvSpPr txBox="1"/>
          <p:nvPr>
            <p:ph idx="5" type="body"/>
          </p:nvPr>
        </p:nvSpPr>
        <p:spPr>
          <a:xfrm>
            <a:off x="4495800"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91" name="Google Shape;1291;p171"/>
          <p:cNvSpPr txBox="1"/>
          <p:nvPr>
            <p:ph idx="6" type="body"/>
          </p:nvPr>
        </p:nvSpPr>
        <p:spPr>
          <a:xfrm>
            <a:off x="8257029" y="2089601"/>
            <a:ext cx="3200400" cy="365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92" name="Google Shape;1292;p171"/>
          <p:cNvSpPr txBox="1"/>
          <p:nvPr>
            <p:ph idx="7" type="body"/>
          </p:nvPr>
        </p:nvSpPr>
        <p:spPr>
          <a:xfrm>
            <a:off x="8257029" y="2706354"/>
            <a:ext cx="3200400" cy="33630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sz="1800"/>
            </a:lvl2pPr>
            <a:lvl3pPr indent="-330200" lvl="2" marL="1371600" rtl="0" algn="l">
              <a:lnSpc>
                <a:spcPct val="90000"/>
              </a:lnSpc>
              <a:spcBef>
                <a:spcPts val="500"/>
              </a:spcBef>
              <a:spcAft>
                <a:spcPts val="0"/>
              </a:spcAft>
              <a:buSzPts val="1600"/>
              <a:buChar char="•"/>
              <a:defRPr sz="1600"/>
            </a:lvl3pPr>
            <a:lvl4pPr indent="-317500" lvl="3" marL="1828800" rtl="0" algn="l">
              <a:lnSpc>
                <a:spcPct val="90000"/>
              </a:lnSpc>
              <a:spcBef>
                <a:spcPts val="500"/>
              </a:spcBef>
              <a:spcAft>
                <a:spcPts val="0"/>
              </a:spcAft>
              <a:buSzPts val="1400"/>
              <a:buChar char="•"/>
              <a:defRPr sz="1400"/>
            </a:lvl4pPr>
            <a:lvl5pPr indent="-317500" lvl="4" marL="2286000" rtl="0" algn="l">
              <a:lnSpc>
                <a:spcPct val="9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1293" name="Shape 1293"/>
        <p:cNvGrpSpPr/>
        <p:nvPr/>
      </p:nvGrpSpPr>
      <p:grpSpPr>
        <a:xfrm>
          <a:off x="0" y="0"/>
          <a:ext cx="0" cy="0"/>
          <a:chOff x="0" y="0"/>
          <a:chExt cx="0" cy="0"/>
        </a:xfrm>
      </p:grpSpPr>
      <p:sp>
        <p:nvSpPr>
          <p:cNvPr id="1294" name="Google Shape;1294;p172"/>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5" name="Google Shape;1295;p172"/>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96" name="Google Shape;1296;p172"/>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97" name="Google Shape;1297;p172"/>
          <p:cNvSpPr/>
          <p:nvPr/>
        </p:nvSpPr>
        <p:spPr>
          <a:xfrm>
            <a:off x="6024225" y="1825633"/>
            <a:ext cx="56112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298" name="Google Shape;1298;p172"/>
          <p:cNvSpPr txBox="1"/>
          <p:nvPr>
            <p:ph idx="2" type="body"/>
          </p:nvPr>
        </p:nvSpPr>
        <p:spPr>
          <a:xfrm>
            <a:off x="73151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99" name="Google Shape;1299;p172"/>
          <p:cNvSpPr txBox="1"/>
          <p:nvPr>
            <p:ph idx="3" type="body"/>
          </p:nvPr>
        </p:nvSpPr>
        <p:spPr>
          <a:xfrm>
            <a:off x="6189455"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1300" name="Shape 1300"/>
        <p:cNvGrpSpPr/>
        <p:nvPr/>
      </p:nvGrpSpPr>
      <p:grpSpPr>
        <a:xfrm>
          <a:off x="0" y="0"/>
          <a:ext cx="0" cy="0"/>
          <a:chOff x="0" y="0"/>
          <a:chExt cx="0" cy="0"/>
        </a:xfrm>
      </p:grpSpPr>
      <p:sp>
        <p:nvSpPr>
          <p:cNvPr id="1301" name="Google Shape;1301;p173"/>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2" name="Google Shape;1302;p173"/>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03" name="Google Shape;1303;p173"/>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304" name="Google Shape;1304;p173"/>
          <p:cNvSpPr/>
          <p:nvPr/>
        </p:nvSpPr>
        <p:spPr>
          <a:xfrm>
            <a:off x="566288" y="1825633"/>
            <a:ext cx="56112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05" name="Google Shape;1305;p173"/>
          <p:cNvSpPr txBox="1"/>
          <p:nvPr>
            <p:ph idx="2" type="body"/>
          </p:nvPr>
        </p:nvSpPr>
        <p:spPr>
          <a:xfrm>
            <a:off x="731518" y="1993392"/>
            <a:ext cx="5268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306" name="Google Shape;1306;p173"/>
          <p:cNvSpPr txBox="1"/>
          <p:nvPr>
            <p:ph idx="3" type="body"/>
          </p:nvPr>
        </p:nvSpPr>
        <p:spPr>
          <a:xfrm>
            <a:off x="6954338" y="1993392"/>
            <a:ext cx="4503000" cy="4095900"/>
          </a:xfrm>
          <a:prstGeom prst="rect">
            <a:avLst/>
          </a:prstGeom>
          <a:noFill/>
          <a:ln>
            <a:noFill/>
          </a:ln>
        </p:spPr>
        <p:txBody>
          <a:bodyPr anchorCtr="0" anchor="t" bIns="0" lIns="0" spcFirstLastPara="1" rIns="0" wrap="square" tIns="0">
            <a:normAutofit/>
          </a:bodyPr>
          <a:lstStyle>
            <a:lvl1pPr indent="-355600" lvl="0" marL="457200" rtl="0" algn="l">
              <a:lnSpc>
                <a:spcPct val="90000"/>
              </a:lnSpc>
              <a:spcBef>
                <a:spcPts val="1000"/>
              </a:spcBef>
              <a:spcAft>
                <a:spcPts val="0"/>
              </a:spcAft>
              <a:buSzPts val="2000"/>
              <a:buChar char="•"/>
              <a:defRPr sz="20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1307" name="Shape 1307"/>
        <p:cNvGrpSpPr/>
        <p:nvPr/>
      </p:nvGrpSpPr>
      <p:grpSpPr>
        <a:xfrm>
          <a:off x="0" y="0"/>
          <a:ext cx="0" cy="0"/>
          <a:chOff x="0" y="0"/>
          <a:chExt cx="0" cy="0"/>
        </a:xfrm>
      </p:grpSpPr>
      <p:sp>
        <p:nvSpPr>
          <p:cNvPr id="1308" name="Google Shape;1308;p174"/>
          <p:cNvSpPr/>
          <p:nvPr/>
        </p:nvSpPr>
        <p:spPr>
          <a:xfrm>
            <a:off x="566288" y="1825633"/>
            <a:ext cx="110691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09" name="Google Shape;1309;p17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0" name="Google Shape;1310;p17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11" name="Google Shape;1311;p17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312" name="Google Shape;1312;p174"/>
          <p:cNvSpPr txBox="1"/>
          <p:nvPr>
            <p:ph idx="2" type="body"/>
          </p:nvPr>
        </p:nvSpPr>
        <p:spPr>
          <a:xfrm>
            <a:off x="731520" y="1993392"/>
            <a:ext cx="10725900" cy="41835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1313" name="Shape 1313"/>
        <p:cNvGrpSpPr/>
        <p:nvPr/>
      </p:nvGrpSpPr>
      <p:grpSpPr>
        <a:xfrm>
          <a:off x="0" y="0"/>
          <a:ext cx="0" cy="0"/>
          <a:chOff x="0" y="0"/>
          <a:chExt cx="0" cy="0"/>
        </a:xfrm>
      </p:grpSpPr>
      <p:sp>
        <p:nvSpPr>
          <p:cNvPr id="1314" name="Google Shape;1314;p175"/>
          <p:cNvSpPr/>
          <p:nvPr/>
        </p:nvSpPr>
        <p:spPr>
          <a:xfrm rot="5400000">
            <a:off x="2226298" y="1689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15" name="Google Shape;1315;p175"/>
          <p:cNvSpPr/>
          <p:nvPr/>
        </p:nvSpPr>
        <p:spPr>
          <a:xfrm rot="5400000">
            <a:off x="2226297" y="25311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16" name="Google Shape;1316;p175"/>
          <p:cNvSpPr/>
          <p:nvPr/>
        </p:nvSpPr>
        <p:spPr>
          <a:xfrm rot="5400000">
            <a:off x="7908416" y="1689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17" name="Google Shape;1317;p175"/>
          <p:cNvSpPr/>
          <p:nvPr/>
        </p:nvSpPr>
        <p:spPr>
          <a:xfrm rot="5400000">
            <a:off x="7908416" y="2531100"/>
            <a:ext cx="2057400" cy="5377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18" name="Google Shape;1318;p175"/>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9" name="Google Shape;1319;p175"/>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0" name="Google Shape;1320;p175"/>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321" name="Google Shape;1321;p175"/>
          <p:cNvSpPr txBox="1"/>
          <p:nvPr>
            <p:ph idx="2" type="body"/>
          </p:nvPr>
        </p:nvSpPr>
        <p:spPr>
          <a:xfrm>
            <a:off x="731520" y="19933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322" name="Google Shape;1322;p175"/>
          <p:cNvSpPr txBox="1"/>
          <p:nvPr>
            <p:ph idx="3" type="body"/>
          </p:nvPr>
        </p:nvSpPr>
        <p:spPr>
          <a:xfrm>
            <a:off x="731520"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323" name="Google Shape;1323;p175"/>
          <p:cNvSpPr txBox="1"/>
          <p:nvPr>
            <p:ph idx="4" type="body"/>
          </p:nvPr>
        </p:nvSpPr>
        <p:spPr>
          <a:xfrm>
            <a:off x="6417158" y="1987892"/>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324" name="Google Shape;1324;p175"/>
          <p:cNvSpPr txBox="1"/>
          <p:nvPr>
            <p:ph idx="5" type="body"/>
          </p:nvPr>
        </p:nvSpPr>
        <p:spPr>
          <a:xfrm>
            <a:off x="6417158" y="4344525"/>
            <a:ext cx="5039700" cy="1750200"/>
          </a:xfrm>
          <a:prstGeom prst="rect">
            <a:avLst/>
          </a:prstGeom>
          <a:noFill/>
          <a:ln>
            <a:noFill/>
          </a:ln>
        </p:spPr>
        <p:txBody>
          <a:bodyPr anchorCtr="0" anchor="t" bIns="0" lIns="0" spcFirstLastPara="1" rIns="0" wrap="square" tIns="0">
            <a:normAutofit/>
          </a:bodyPr>
          <a:lstStyle>
            <a:lvl1pPr indent="-330200" lvl="0" marL="457200" rtl="0" algn="l">
              <a:lnSpc>
                <a:spcPct val="90000"/>
              </a:lnSpc>
              <a:spcBef>
                <a:spcPts val="1000"/>
              </a:spcBef>
              <a:spcAft>
                <a:spcPts val="0"/>
              </a:spcAft>
              <a:buSzPts val="1600"/>
              <a:buChar char="•"/>
              <a:defRPr sz="1600"/>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40">
          <p15:clr>
            <a:srgbClr val="FBAE40"/>
          </p15:clr>
        </p15:guide>
        <p15:guide id="3" pos="3936">
          <p15:clr>
            <a:srgbClr val="FBAE40"/>
          </p15:clr>
        </p15:guide>
        <p15:guide id="4" pos="3744">
          <p15:clr>
            <a:srgbClr val="FBAE40"/>
          </p15:clr>
        </p15:guide>
        <p15:guide id="5" orient="horz" pos="11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7" name="Shape 147"/>
        <p:cNvGrpSpPr/>
        <p:nvPr/>
      </p:nvGrpSpPr>
      <p:grpSpPr>
        <a:xfrm>
          <a:off x="0" y="0"/>
          <a:ext cx="0" cy="0"/>
          <a:chOff x="0" y="0"/>
          <a:chExt cx="0" cy="0"/>
        </a:xfrm>
      </p:grpSpPr>
      <p:sp>
        <p:nvSpPr>
          <p:cNvPr id="148" name="Google Shape;148;p19"/>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9" name="Google Shape;149;p1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1325" name="Shape 1325"/>
        <p:cNvGrpSpPr/>
        <p:nvPr/>
      </p:nvGrpSpPr>
      <p:grpSpPr>
        <a:xfrm>
          <a:off x="0" y="0"/>
          <a:ext cx="0" cy="0"/>
          <a:chOff x="0" y="0"/>
          <a:chExt cx="0" cy="0"/>
        </a:xfrm>
      </p:grpSpPr>
      <p:sp>
        <p:nvSpPr>
          <p:cNvPr id="1326" name="Google Shape;1326;p176"/>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7" name="Google Shape;1327;p17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8" name="Google Shape;1328;p176"/>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29" name="Google Shape;1329;p176"/>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30" name="Google Shape;1330;p176"/>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31" name="Google Shape;1331;p176"/>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32" name="Google Shape;1332;p176"/>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2"/>
              </a:solidFill>
              <a:latin typeface="DM Sans"/>
              <a:ea typeface="DM Sans"/>
              <a:cs typeface="DM Sans"/>
              <a:sym typeface="DM Sans"/>
            </a:endParaRPr>
          </a:p>
        </p:txBody>
      </p:sp>
      <p:sp>
        <p:nvSpPr>
          <p:cNvPr id="1333" name="Google Shape;1333;p176"/>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34" name="Google Shape;1334;p176"/>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35" name="Google Shape;1335;p176"/>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1336" name="Shape 1336"/>
        <p:cNvGrpSpPr/>
        <p:nvPr/>
      </p:nvGrpSpPr>
      <p:grpSpPr>
        <a:xfrm>
          <a:off x="0" y="0"/>
          <a:ext cx="0" cy="0"/>
          <a:chOff x="0" y="0"/>
          <a:chExt cx="0" cy="0"/>
        </a:xfrm>
      </p:grpSpPr>
      <p:sp>
        <p:nvSpPr>
          <p:cNvPr id="1337" name="Google Shape;1337;p177"/>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8" name="Google Shape;1338;p177"/>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39" name="Google Shape;1339;p177"/>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1340" name="Google Shape;1340;p177"/>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1341" name="Google Shape;1341;p177"/>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cxnSp>
        <p:nvCxnSpPr>
          <p:cNvPr id="1342" name="Google Shape;1342;p177"/>
          <p:cNvCxnSpPr>
            <a:stCxn id="1341" idx="2"/>
          </p:cNvCxnSpPr>
          <p:nvPr/>
        </p:nvCxnSpPr>
        <p:spPr>
          <a:xfrm rot="10800000">
            <a:off x="10653025"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343" name="Google Shape;1343;p177"/>
          <p:cNvCxnSpPr>
            <a:stCxn id="1339" idx="2"/>
          </p:cNvCxnSpPr>
          <p:nvPr/>
        </p:nvCxnSpPr>
        <p:spPr>
          <a:xfrm rot="10800000">
            <a:off x="10359958"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344" name="Google Shape;1344;p177"/>
          <p:cNvCxnSpPr>
            <a:stCxn id="1340" idx="2"/>
          </p:cNvCxnSpPr>
          <p:nvPr/>
        </p:nvCxnSpPr>
        <p:spPr>
          <a:xfrm rot="10800000">
            <a:off x="10508758"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345" name="Google Shape;1345;p177"/>
          <p:cNvCxnSpPr>
            <a:stCxn id="1341" idx="0"/>
          </p:cNvCxnSpPr>
          <p:nvPr/>
        </p:nvCxnSpPr>
        <p:spPr>
          <a:xfrm>
            <a:off x="10938925"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1346" name="Google Shape;1346;p177"/>
          <p:cNvCxnSpPr>
            <a:stCxn id="1340" idx="0"/>
          </p:cNvCxnSpPr>
          <p:nvPr/>
        </p:nvCxnSpPr>
        <p:spPr>
          <a:xfrm>
            <a:off x="10867108"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347" name="Google Shape;1347;p177"/>
          <p:cNvCxnSpPr>
            <a:stCxn id="1339" idx="0"/>
          </p:cNvCxnSpPr>
          <p:nvPr/>
        </p:nvCxnSpPr>
        <p:spPr>
          <a:xfrm>
            <a:off x="10792708" y="2855267"/>
            <a:ext cx="456600" cy="0"/>
          </a:xfrm>
          <a:prstGeom prst="straightConnector1">
            <a:avLst/>
          </a:prstGeom>
          <a:noFill/>
          <a:ln cap="flat" cmpd="sng" w="9525">
            <a:solidFill>
              <a:schemeClr val="dk2"/>
            </a:solidFill>
            <a:prstDash val="solid"/>
            <a:round/>
            <a:headEnd len="sm" w="sm" type="none"/>
            <a:tailEnd len="sm" w="sm" type="none"/>
          </a:ln>
        </p:spPr>
      </p:cxnSp>
      <p:sp>
        <p:nvSpPr>
          <p:cNvPr id="1348" name="Google Shape;1348;p177"/>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49" name="Google Shape;1349;p177"/>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50" name="Google Shape;1350;p177"/>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51" name="Google Shape;1351;p177"/>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52" name="Google Shape;1352;p177"/>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53" name="Google Shape;1353;p177"/>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54" name="Google Shape;1354;p177"/>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55" name="Google Shape;1355;p177"/>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1356" name="Shape 1356"/>
        <p:cNvGrpSpPr/>
        <p:nvPr/>
      </p:nvGrpSpPr>
      <p:grpSpPr>
        <a:xfrm>
          <a:off x="0" y="0"/>
          <a:ext cx="0" cy="0"/>
          <a:chOff x="0" y="0"/>
          <a:chExt cx="0" cy="0"/>
        </a:xfrm>
      </p:grpSpPr>
      <p:sp>
        <p:nvSpPr>
          <p:cNvPr id="1357" name="Google Shape;1357;p178"/>
          <p:cNvSpPr txBox="1"/>
          <p:nvPr>
            <p:ph type="title"/>
          </p:nvPr>
        </p:nvSpPr>
        <p:spPr>
          <a:xfrm>
            <a:off x="749808" y="539496"/>
            <a:ext cx="8878800" cy="57150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800"/>
              <a:buFont typeface="DM Sans Medium"/>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8" name="Google Shape;1358;p178"/>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178"/>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60" name="Google Shape;1360;p178"/>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61" name="Google Shape;1361;p178"/>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62" name="Google Shape;1362;p178"/>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63" name="Google Shape;1363;p178"/>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rPr lang="en-US" sz="1900">
                <a:solidFill>
                  <a:schemeClr val="lt1"/>
                </a:solidFill>
                <a:latin typeface="DM Sans"/>
                <a:ea typeface="DM Sans"/>
                <a:cs typeface="DM Sans"/>
                <a:sym typeface="DM Sans"/>
              </a:rPr>
              <a:t>   </a:t>
            </a:r>
            <a:endParaRPr sz="1900">
              <a:solidFill>
                <a:schemeClr val="lt1"/>
              </a:solidFill>
              <a:latin typeface="DM Sans"/>
              <a:ea typeface="DM Sans"/>
              <a:cs typeface="DM Sans"/>
              <a:sym typeface="DM Sans"/>
            </a:endParaRPr>
          </a:p>
        </p:txBody>
      </p:sp>
      <p:sp>
        <p:nvSpPr>
          <p:cNvPr id="1364" name="Google Shape;1364;p178"/>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65" name="Google Shape;1365;p178"/>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66" name="Google Shape;1366;p178"/>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367" name="Google Shape;1367;p178"/>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cxnSp>
        <p:nvCxnSpPr>
          <p:cNvPr id="1368" name="Google Shape;1368;p178"/>
          <p:cNvCxnSpPr/>
          <p:nvPr/>
        </p:nvCxnSpPr>
        <p:spPr>
          <a:xfrm>
            <a:off x="11372088"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369" name="Google Shape;1369;p178"/>
          <p:cNvCxnSpPr/>
          <p:nvPr/>
        </p:nvCxnSpPr>
        <p:spPr>
          <a:xfrm>
            <a:off x="1153798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370" name="Google Shape;1370;p178"/>
          <p:cNvCxnSpPr/>
          <p:nvPr/>
        </p:nvCxnSpPr>
        <p:spPr>
          <a:xfrm>
            <a:off x="11703871"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371" name="Google Shape;1371;p178"/>
          <p:cNvCxnSpPr/>
          <p:nvPr/>
        </p:nvCxnSpPr>
        <p:spPr>
          <a:xfrm>
            <a:off x="1186976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372" name="Google Shape;1372;p178"/>
          <p:cNvCxnSpPr/>
          <p:nvPr/>
        </p:nvCxnSpPr>
        <p:spPr>
          <a:xfrm>
            <a:off x="12035655"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1373" name="Shape 1373"/>
        <p:cNvGrpSpPr/>
        <p:nvPr/>
      </p:nvGrpSpPr>
      <p:grpSpPr>
        <a:xfrm>
          <a:off x="0" y="0"/>
          <a:ext cx="0" cy="0"/>
          <a:chOff x="0" y="0"/>
          <a:chExt cx="0" cy="0"/>
        </a:xfrm>
      </p:grpSpPr>
      <p:sp>
        <p:nvSpPr>
          <p:cNvPr id="1374" name="Google Shape;1374;p179"/>
          <p:cNvSpPr/>
          <p:nvPr/>
        </p:nvSpPr>
        <p:spPr>
          <a:xfrm>
            <a:off x="655983" y="6347791"/>
            <a:ext cx="10939800" cy="39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1375" name="Shape 1375"/>
        <p:cNvGrpSpPr/>
        <p:nvPr/>
      </p:nvGrpSpPr>
      <p:grpSpPr>
        <a:xfrm>
          <a:off x="0" y="0"/>
          <a:ext cx="0" cy="0"/>
          <a:chOff x="0" y="0"/>
          <a:chExt cx="0" cy="0"/>
        </a:xfrm>
      </p:grpSpPr>
      <p:sp>
        <p:nvSpPr>
          <p:cNvPr id="1376" name="Google Shape;1376;p180"/>
          <p:cNvSpPr txBox="1"/>
          <p:nvPr>
            <p:ph idx="12" type="sldNum"/>
          </p:nvPr>
        </p:nvSpPr>
        <p:spPr>
          <a:xfrm>
            <a:off x="10869294"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377" name="Shape 1377"/>
        <p:cNvGrpSpPr/>
        <p:nvPr/>
      </p:nvGrpSpPr>
      <p:grpSpPr>
        <a:xfrm>
          <a:off x="0" y="0"/>
          <a:ext cx="0" cy="0"/>
          <a:chOff x="0" y="0"/>
          <a:chExt cx="0" cy="0"/>
        </a:xfrm>
      </p:grpSpPr>
      <p:sp>
        <p:nvSpPr>
          <p:cNvPr id="1378" name="Google Shape;1378;p18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379" name="Google Shape;1379;p18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1380" name="Google Shape;1380;p18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81" name="Google Shape;1381;p18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389" name="Shape 1389"/>
        <p:cNvGrpSpPr/>
        <p:nvPr/>
      </p:nvGrpSpPr>
      <p:grpSpPr>
        <a:xfrm>
          <a:off x="0" y="0"/>
          <a:ext cx="0" cy="0"/>
          <a:chOff x="0" y="0"/>
          <a:chExt cx="0" cy="0"/>
        </a:xfrm>
      </p:grpSpPr>
      <p:sp>
        <p:nvSpPr>
          <p:cNvPr id="1390" name="Google Shape;1390;p183"/>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91" name="Google Shape;1391;p18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392" name="Google Shape;1392;p183"/>
          <p:cNvPicPr preferRelativeResize="0"/>
          <p:nvPr/>
        </p:nvPicPr>
        <p:blipFill rotWithShape="1">
          <a:blip r:embed="rId2">
            <a:alphaModFix/>
          </a:blip>
          <a:srcRect b="0" l="0" r="0" t="0"/>
          <a:stretch/>
        </p:blipFill>
        <p:spPr>
          <a:xfrm>
            <a:off x="761998" y="609599"/>
            <a:ext cx="2556341" cy="405148"/>
          </a:xfrm>
          <a:prstGeom prst="rect">
            <a:avLst/>
          </a:prstGeom>
          <a:noFill/>
          <a:ln>
            <a:noFill/>
          </a:ln>
        </p:spPr>
      </p:pic>
      <p:cxnSp>
        <p:nvCxnSpPr>
          <p:cNvPr id="1393" name="Google Shape;1393;p18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394" name="Google Shape;1394;p18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95" name="Google Shape;1395;p18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396" name="Google Shape;1396;p183"/>
          <p:cNvPicPr preferRelativeResize="0"/>
          <p:nvPr/>
        </p:nvPicPr>
        <p:blipFill>
          <a:blip r:embed="rId3">
            <a:alphaModFix/>
          </a:blip>
          <a:stretch>
            <a:fillRect/>
          </a:stretch>
        </p:blipFill>
        <p:spPr>
          <a:xfrm>
            <a:off x="6539594" y="608125"/>
            <a:ext cx="5646752" cy="5637492"/>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397" name="Shape 1397"/>
        <p:cNvGrpSpPr/>
        <p:nvPr/>
      </p:nvGrpSpPr>
      <p:grpSpPr>
        <a:xfrm>
          <a:off x="0" y="0"/>
          <a:ext cx="0" cy="0"/>
          <a:chOff x="0" y="0"/>
          <a:chExt cx="0" cy="0"/>
        </a:xfrm>
      </p:grpSpPr>
      <p:sp>
        <p:nvSpPr>
          <p:cNvPr id="1398" name="Google Shape;1398;p184"/>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99" name="Google Shape;1399;p18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400" name="Google Shape;1400;p184"/>
          <p:cNvPicPr preferRelativeResize="0"/>
          <p:nvPr/>
        </p:nvPicPr>
        <p:blipFill>
          <a:blip r:embed="rId2">
            <a:alphaModFix/>
          </a:blip>
          <a:stretch>
            <a:fillRect/>
          </a:stretch>
        </p:blipFill>
        <p:spPr>
          <a:xfrm>
            <a:off x="762000" y="609606"/>
            <a:ext cx="2556339" cy="406668"/>
          </a:xfrm>
          <a:prstGeom prst="rect">
            <a:avLst/>
          </a:prstGeom>
          <a:noFill/>
          <a:ln>
            <a:noFill/>
          </a:ln>
        </p:spPr>
      </p:pic>
      <p:cxnSp>
        <p:nvCxnSpPr>
          <p:cNvPr id="1401" name="Google Shape;1401;p18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402" name="Google Shape;1402;p18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03" name="Google Shape;1403;p18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404" name="Google Shape;1404;p184"/>
          <p:cNvPicPr preferRelativeResize="0"/>
          <p:nvPr/>
        </p:nvPicPr>
        <p:blipFill>
          <a:blip r:embed="rId3">
            <a:alphaModFix/>
          </a:blip>
          <a:stretch>
            <a:fillRect/>
          </a:stretch>
        </p:blipFill>
        <p:spPr>
          <a:xfrm>
            <a:off x="6539595" y="608137"/>
            <a:ext cx="5646752" cy="5637492"/>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405" name="Shape 1405"/>
        <p:cNvGrpSpPr/>
        <p:nvPr/>
      </p:nvGrpSpPr>
      <p:grpSpPr>
        <a:xfrm>
          <a:off x="0" y="0"/>
          <a:ext cx="0" cy="0"/>
          <a:chOff x="0" y="0"/>
          <a:chExt cx="0" cy="0"/>
        </a:xfrm>
      </p:grpSpPr>
      <p:sp>
        <p:nvSpPr>
          <p:cNvPr id="1406" name="Google Shape;1406;p185"/>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407" name="Google Shape;1407;p18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408" name="Google Shape;1408;p185"/>
          <p:cNvPicPr preferRelativeResize="0"/>
          <p:nvPr/>
        </p:nvPicPr>
        <p:blipFill rotWithShape="1">
          <a:blip r:embed="rId2">
            <a:alphaModFix/>
          </a:blip>
          <a:srcRect b="0" l="0" r="0" t="0"/>
          <a:stretch/>
        </p:blipFill>
        <p:spPr>
          <a:xfrm>
            <a:off x="761998" y="609599"/>
            <a:ext cx="2556341" cy="405148"/>
          </a:xfrm>
          <a:prstGeom prst="rect">
            <a:avLst/>
          </a:prstGeom>
          <a:noFill/>
          <a:ln>
            <a:noFill/>
          </a:ln>
        </p:spPr>
      </p:pic>
      <p:cxnSp>
        <p:nvCxnSpPr>
          <p:cNvPr id="1409" name="Google Shape;1409;p18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410" name="Google Shape;1410;p18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11" name="Google Shape;1411;p18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412" name="Shape 1412"/>
        <p:cNvGrpSpPr/>
        <p:nvPr/>
      </p:nvGrpSpPr>
      <p:grpSpPr>
        <a:xfrm>
          <a:off x="0" y="0"/>
          <a:ext cx="0" cy="0"/>
          <a:chOff x="0" y="0"/>
          <a:chExt cx="0" cy="0"/>
        </a:xfrm>
      </p:grpSpPr>
      <p:sp>
        <p:nvSpPr>
          <p:cNvPr id="1413" name="Google Shape;1413;p186"/>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414" name="Google Shape;1414;p18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415" name="Google Shape;1415;p186"/>
          <p:cNvPicPr preferRelativeResize="0"/>
          <p:nvPr/>
        </p:nvPicPr>
        <p:blipFill>
          <a:blip r:embed="rId2">
            <a:alphaModFix/>
          </a:blip>
          <a:stretch>
            <a:fillRect/>
          </a:stretch>
        </p:blipFill>
        <p:spPr>
          <a:xfrm>
            <a:off x="762000" y="609606"/>
            <a:ext cx="2556339" cy="406668"/>
          </a:xfrm>
          <a:prstGeom prst="rect">
            <a:avLst/>
          </a:prstGeom>
          <a:noFill/>
          <a:ln>
            <a:noFill/>
          </a:ln>
        </p:spPr>
      </p:pic>
      <p:cxnSp>
        <p:nvCxnSpPr>
          <p:cNvPr id="1416" name="Google Shape;1416;p18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417" name="Google Shape;1417;p18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18" name="Google Shape;1418;p18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50" name="Shape 150"/>
        <p:cNvGrpSpPr/>
        <p:nvPr/>
      </p:nvGrpSpPr>
      <p:grpSpPr>
        <a:xfrm>
          <a:off x="0" y="0"/>
          <a:ext cx="0" cy="0"/>
          <a:chOff x="0" y="0"/>
          <a:chExt cx="0" cy="0"/>
        </a:xfrm>
      </p:grpSpPr>
      <p:sp>
        <p:nvSpPr>
          <p:cNvPr id="151" name="Google Shape;151;p20"/>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2" name="Google Shape;152;p2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419" name="Shape 1419"/>
        <p:cNvGrpSpPr/>
        <p:nvPr/>
      </p:nvGrpSpPr>
      <p:grpSpPr>
        <a:xfrm>
          <a:off x="0" y="0"/>
          <a:ext cx="0" cy="0"/>
          <a:chOff x="0" y="0"/>
          <a:chExt cx="0" cy="0"/>
        </a:xfrm>
      </p:grpSpPr>
      <p:sp>
        <p:nvSpPr>
          <p:cNvPr id="1420" name="Google Shape;1420;p18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21" name="Google Shape;1421;p18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22" name="Google Shape;1422;p18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423" name="Google Shape;1423;p18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424" name="Shape 1424"/>
        <p:cNvGrpSpPr/>
        <p:nvPr/>
      </p:nvGrpSpPr>
      <p:grpSpPr>
        <a:xfrm>
          <a:off x="0" y="0"/>
          <a:ext cx="0" cy="0"/>
          <a:chOff x="0" y="0"/>
          <a:chExt cx="0" cy="0"/>
        </a:xfrm>
      </p:grpSpPr>
      <p:sp>
        <p:nvSpPr>
          <p:cNvPr id="1425" name="Google Shape;1425;p18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26" name="Google Shape;1426;p18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27" name="Google Shape;1427;p18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428" name="Google Shape;1428;p18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429" name="Shape 1429"/>
        <p:cNvGrpSpPr/>
        <p:nvPr/>
      </p:nvGrpSpPr>
      <p:grpSpPr>
        <a:xfrm>
          <a:off x="0" y="0"/>
          <a:ext cx="0" cy="0"/>
          <a:chOff x="0" y="0"/>
          <a:chExt cx="0" cy="0"/>
        </a:xfrm>
      </p:grpSpPr>
      <p:sp>
        <p:nvSpPr>
          <p:cNvPr id="1430" name="Google Shape;1430;p18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31" name="Google Shape;1431;p18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432" name="Google Shape;1432;p189"/>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433" name="Google Shape;1433;p189"/>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34" name="Google Shape;1434;p189"/>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35" name="Google Shape;1435;p189"/>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36" name="Google Shape;1436;p189"/>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37" name="Google Shape;1437;p18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438" name="Shape 1438"/>
        <p:cNvGrpSpPr/>
        <p:nvPr/>
      </p:nvGrpSpPr>
      <p:grpSpPr>
        <a:xfrm>
          <a:off x="0" y="0"/>
          <a:ext cx="0" cy="0"/>
          <a:chOff x="0" y="0"/>
          <a:chExt cx="0" cy="0"/>
        </a:xfrm>
      </p:grpSpPr>
      <p:sp>
        <p:nvSpPr>
          <p:cNvPr id="1439" name="Google Shape;1439;p19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40" name="Google Shape;1440;p190"/>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41" name="Google Shape;1441;p190"/>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42" name="Google Shape;1442;p190"/>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43" name="Google Shape;1443;p190"/>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444" name="Google Shape;1444;p190"/>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445" name="Google Shape;1445;p190"/>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446" name="Google Shape;1446;p19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447" name="Shape 1447"/>
        <p:cNvGrpSpPr/>
        <p:nvPr/>
      </p:nvGrpSpPr>
      <p:grpSpPr>
        <a:xfrm>
          <a:off x="0" y="0"/>
          <a:ext cx="0" cy="0"/>
          <a:chOff x="0" y="0"/>
          <a:chExt cx="0" cy="0"/>
        </a:xfrm>
      </p:grpSpPr>
      <p:sp>
        <p:nvSpPr>
          <p:cNvPr id="1448" name="Google Shape;1448;p19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49" name="Google Shape;1449;p19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450" name="Google Shape;1450;p191"/>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451" name="Google Shape;1451;p191"/>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452" name="Google Shape;1452;p191"/>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53" name="Google Shape;1453;p191"/>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54" name="Google Shape;1454;p191"/>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55" name="Google Shape;1455;p191"/>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56" name="Google Shape;1456;p191"/>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57" name="Google Shape;1457;p191"/>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58" name="Google Shape;1458;p19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459" name="Shape 1459"/>
        <p:cNvGrpSpPr/>
        <p:nvPr/>
      </p:nvGrpSpPr>
      <p:grpSpPr>
        <a:xfrm>
          <a:off x="0" y="0"/>
          <a:ext cx="0" cy="0"/>
          <a:chOff x="0" y="0"/>
          <a:chExt cx="0" cy="0"/>
        </a:xfrm>
      </p:grpSpPr>
      <p:sp>
        <p:nvSpPr>
          <p:cNvPr id="1460" name="Google Shape;1460;p19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61" name="Google Shape;1461;p192"/>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62" name="Google Shape;1462;p192"/>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63" name="Google Shape;1463;p192"/>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64" name="Google Shape;1464;p192"/>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65" name="Google Shape;1465;p192"/>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66" name="Google Shape;1466;p192"/>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67" name="Google Shape;1467;p192"/>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1468" name="Google Shape;1468;p192"/>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469" name="Google Shape;1469;p192"/>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470" name="Google Shape;1470;p19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471" name="Shape 1471"/>
        <p:cNvGrpSpPr/>
        <p:nvPr/>
      </p:nvGrpSpPr>
      <p:grpSpPr>
        <a:xfrm>
          <a:off x="0" y="0"/>
          <a:ext cx="0" cy="0"/>
          <a:chOff x="0" y="0"/>
          <a:chExt cx="0" cy="0"/>
        </a:xfrm>
      </p:grpSpPr>
      <p:sp>
        <p:nvSpPr>
          <p:cNvPr id="1472" name="Google Shape;1472;p193"/>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3" name="Google Shape;1473;p193"/>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4" name="Google Shape;1474;p193"/>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5" name="Google Shape;1475;p19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76" name="Google Shape;1476;p193"/>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77" name="Google Shape;1477;p19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78" name="Google Shape;1478;p193"/>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79" name="Google Shape;1479;p193"/>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80" name="Google Shape;1480;p193"/>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81" name="Google Shape;1481;p193"/>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82" name="Google Shape;1482;p193"/>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83" name="Google Shape;1483;p19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484" name="Shape 1484"/>
        <p:cNvGrpSpPr/>
        <p:nvPr/>
      </p:nvGrpSpPr>
      <p:grpSpPr>
        <a:xfrm>
          <a:off x="0" y="0"/>
          <a:ext cx="0" cy="0"/>
          <a:chOff x="0" y="0"/>
          <a:chExt cx="0" cy="0"/>
        </a:xfrm>
      </p:grpSpPr>
      <p:sp>
        <p:nvSpPr>
          <p:cNvPr id="1485" name="Google Shape;1485;p19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86" name="Google Shape;1486;p194"/>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87" name="Google Shape;1487;p194"/>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88" name="Google Shape;1488;p194"/>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89" name="Google Shape;1489;p194"/>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490" name="Google Shape;1490;p19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491" name="Shape 1491"/>
        <p:cNvGrpSpPr/>
        <p:nvPr/>
      </p:nvGrpSpPr>
      <p:grpSpPr>
        <a:xfrm>
          <a:off x="0" y="0"/>
          <a:ext cx="0" cy="0"/>
          <a:chOff x="0" y="0"/>
          <a:chExt cx="0" cy="0"/>
        </a:xfrm>
      </p:grpSpPr>
      <p:sp>
        <p:nvSpPr>
          <p:cNvPr id="1492" name="Google Shape;1492;p19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93" name="Google Shape;1493;p195"/>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4" name="Google Shape;1494;p195"/>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95" name="Google Shape;1495;p195"/>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96" name="Google Shape;1496;p195"/>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97" name="Google Shape;1497;p19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498" name="Shape 1498"/>
        <p:cNvGrpSpPr/>
        <p:nvPr/>
      </p:nvGrpSpPr>
      <p:grpSpPr>
        <a:xfrm>
          <a:off x="0" y="0"/>
          <a:ext cx="0" cy="0"/>
          <a:chOff x="0" y="0"/>
          <a:chExt cx="0" cy="0"/>
        </a:xfrm>
      </p:grpSpPr>
      <p:sp>
        <p:nvSpPr>
          <p:cNvPr id="1499" name="Google Shape;1499;p196"/>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0" name="Google Shape;1500;p19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01" name="Google Shape;1501;p196"/>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502" name="Google Shape;1502;p196"/>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503" name="Google Shape;1503;p19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53" name="Shape 153"/>
        <p:cNvGrpSpPr/>
        <p:nvPr/>
      </p:nvGrpSpPr>
      <p:grpSpPr>
        <a:xfrm>
          <a:off x="0" y="0"/>
          <a:ext cx="0" cy="0"/>
          <a:chOff x="0" y="0"/>
          <a:chExt cx="0" cy="0"/>
        </a:xfrm>
      </p:grpSpPr>
      <p:sp>
        <p:nvSpPr>
          <p:cNvPr id="154" name="Google Shape;154;p2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5" name="Google Shape;155;p2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56" name="Google Shape;156;p21"/>
          <p:cNvPicPr preferRelativeResize="0"/>
          <p:nvPr/>
        </p:nvPicPr>
        <p:blipFill>
          <a:blip r:embed="rId2">
            <a:alphaModFix/>
          </a:blip>
          <a:stretch>
            <a:fillRect/>
          </a:stretch>
        </p:blipFill>
        <p:spPr>
          <a:xfrm>
            <a:off x="10669156" y="6474098"/>
            <a:ext cx="188420" cy="188420"/>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504" name="Shape 1504"/>
        <p:cNvGrpSpPr/>
        <p:nvPr/>
      </p:nvGrpSpPr>
      <p:grpSpPr>
        <a:xfrm>
          <a:off x="0" y="0"/>
          <a:ext cx="0" cy="0"/>
          <a:chOff x="0" y="0"/>
          <a:chExt cx="0" cy="0"/>
        </a:xfrm>
      </p:grpSpPr>
      <p:sp>
        <p:nvSpPr>
          <p:cNvPr id="1505" name="Google Shape;1505;p197"/>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6" name="Google Shape;1506;p197"/>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7" name="Google Shape;1507;p197"/>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8" name="Google Shape;1508;p197"/>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9" name="Google Shape;1509;p19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10" name="Google Shape;1510;p19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511" name="Google Shape;1511;p197"/>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512" name="Google Shape;1512;p197"/>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513" name="Google Shape;1513;p197"/>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514" name="Google Shape;1514;p197"/>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515" name="Google Shape;1515;p19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516" name="Shape 1516"/>
        <p:cNvGrpSpPr/>
        <p:nvPr/>
      </p:nvGrpSpPr>
      <p:grpSpPr>
        <a:xfrm>
          <a:off x="0" y="0"/>
          <a:ext cx="0" cy="0"/>
          <a:chOff x="0" y="0"/>
          <a:chExt cx="0" cy="0"/>
        </a:xfrm>
      </p:grpSpPr>
      <p:sp>
        <p:nvSpPr>
          <p:cNvPr id="1517" name="Google Shape;1517;p198"/>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18" name="Google Shape;1518;p19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519" name="Shape 1519"/>
        <p:cNvGrpSpPr/>
        <p:nvPr/>
      </p:nvGrpSpPr>
      <p:grpSpPr>
        <a:xfrm>
          <a:off x="0" y="0"/>
          <a:ext cx="0" cy="0"/>
          <a:chOff x="0" y="0"/>
          <a:chExt cx="0" cy="0"/>
        </a:xfrm>
      </p:grpSpPr>
      <p:sp>
        <p:nvSpPr>
          <p:cNvPr id="1520" name="Google Shape;1520;p19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521" name="Google Shape;1521;p199"/>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522" name="Shape 1522"/>
        <p:cNvGrpSpPr/>
        <p:nvPr/>
      </p:nvGrpSpPr>
      <p:grpSpPr>
        <a:xfrm>
          <a:off x="0" y="0"/>
          <a:ext cx="0" cy="0"/>
          <a:chOff x="0" y="0"/>
          <a:chExt cx="0" cy="0"/>
        </a:xfrm>
      </p:grpSpPr>
      <p:sp>
        <p:nvSpPr>
          <p:cNvPr id="1523" name="Google Shape;1523;p200"/>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24" name="Google Shape;1524;p20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525" name="Shape 1525"/>
        <p:cNvGrpSpPr/>
        <p:nvPr/>
      </p:nvGrpSpPr>
      <p:grpSpPr>
        <a:xfrm>
          <a:off x="0" y="0"/>
          <a:ext cx="0" cy="0"/>
          <a:chOff x="0" y="0"/>
          <a:chExt cx="0" cy="0"/>
        </a:xfrm>
      </p:grpSpPr>
      <p:sp>
        <p:nvSpPr>
          <p:cNvPr id="1526" name="Google Shape;1526;p20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27" name="Google Shape;1527;p201"/>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528" name="Shape 1528"/>
        <p:cNvGrpSpPr/>
        <p:nvPr/>
      </p:nvGrpSpPr>
      <p:grpSpPr>
        <a:xfrm>
          <a:off x="0" y="0"/>
          <a:ext cx="0" cy="0"/>
          <a:chOff x="0" y="0"/>
          <a:chExt cx="0" cy="0"/>
        </a:xfrm>
      </p:grpSpPr>
      <p:sp>
        <p:nvSpPr>
          <p:cNvPr id="1529" name="Google Shape;1529;p202"/>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30" name="Google Shape;1530;p202"/>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531" name="Google Shape;1531;p202"/>
          <p:cNvPicPr preferRelativeResize="0"/>
          <p:nvPr/>
        </p:nvPicPr>
        <p:blipFill>
          <a:blip r:embed="rId2">
            <a:alphaModFix/>
          </a:blip>
          <a:stretch>
            <a:fillRect/>
          </a:stretch>
        </p:blipFill>
        <p:spPr>
          <a:xfrm>
            <a:off x="10669156" y="6474098"/>
            <a:ext cx="188278" cy="188278"/>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32" name="Shape 1532"/>
        <p:cNvGrpSpPr/>
        <p:nvPr/>
      </p:nvGrpSpPr>
      <p:grpSpPr>
        <a:xfrm>
          <a:off x="0" y="0"/>
          <a:ext cx="0" cy="0"/>
          <a:chOff x="0" y="0"/>
          <a:chExt cx="0" cy="0"/>
        </a:xfrm>
      </p:grpSpPr>
      <p:sp>
        <p:nvSpPr>
          <p:cNvPr id="1533" name="Google Shape;1533;p20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34" name="Google Shape;1534;p203"/>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35" name="Google Shape;1535;p20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536" name="Google Shape;1536;p203"/>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37" name="Google Shape;1537;p203"/>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38" name="Google Shape;1538;p203"/>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39" name="Google Shape;1539;p203"/>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0" name="Google Shape;1540;p203"/>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1" name="Google Shape;1541;p203"/>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2" name="Google Shape;1542;p203"/>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543" name="Shape 1543"/>
        <p:cNvGrpSpPr/>
        <p:nvPr/>
      </p:nvGrpSpPr>
      <p:grpSpPr>
        <a:xfrm>
          <a:off x="0" y="0"/>
          <a:ext cx="0" cy="0"/>
          <a:chOff x="0" y="0"/>
          <a:chExt cx="0" cy="0"/>
        </a:xfrm>
      </p:grpSpPr>
      <p:sp>
        <p:nvSpPr>
          <p:cNvPr id="1544" name="Google Shape;1544;p204"/>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5" name="Google Shape;1545;p204"/>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546" name="Google Shape;1546;p204"/>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547" name="Google Shape;1547;p204"/>
          <p:cNvCxnSpPr>
            <a:stCxn id="1546"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548" name="Google Shape;1548;p204"/>
          <p:cNvCxnSpPr>
            <a:stCxn id="1544"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549" name="Google Shape;1549;p204"/>
          <p:cNvCxnSpPr>
            <a:stCxn id="1545"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550" name="Google Shape;1550;p204"/>
          <p:cNvCxnSpPr>
            <a:stCxn id="1546"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551" name="Google Shape;1551;p204"/>
          <p:cNvCxnSpPr>
            <a:stCxn id="1545"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552" name="Google Shape;1552;p204"/>
          <p:cNvCxnSpPr>
            <a:stCxn id="1544"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553" name="Google Shape;1553;p20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54" name="Google Shape;1554;p204"/>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5" name="Google Shape;1555;p204"/>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556" name="Google Shape;1556;p204"/>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7" name="Google Shape;1557;p204"/>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8" name="Google Shape;1558;p204"/>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9" name="Google Shape;1559;p204"/>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0" name="Google Shape;1560;p204"/>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1" name="Google Shape;1561;p204"/>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2" name="Google Shape;1562;p204"/>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563" name="Shape 1563"/>
        <p:cNvGrpSpPr/>
        <p:nvPr/>
      </p:nvGrpSpPr>
      <p:grpSpPr>
        <a:xfrm>
          <a:off x="0" y="0"/>
          <a:ext cx="0" cy="0"/>
          <a:chOff x="0" y="0"/>
          <a:chExt cx="0" cy="0"/>
        </a:xfrm>
      </p:grpSpPr>
      <p:sp>
        <p:nvSpPr>
          <p:cNvPr id="1564" name="Google Shape;1564;p20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65" name="Google Shape;1565;p205"/>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6" name="Google Shape;1566;p205"/>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7" name="Google Shape;1567;p205"/>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568" name="Google Shape;1568;p205"/>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9" name="Google Shape;1569;p205"/>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70" name="Google Shape;1570;p205"/>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1571" name="Google Shape;1571;p205"/>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72" name="Google Shape;1572;p205"/>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73" name="Google Shape;1573;p205"/>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74" name="Google Shape;1574;p205"/>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575" name="Google Shape;1575;p205"/>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576" name="Google Shape;1576;p205"/>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577" name="Google Shape;1577;p205"/>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578" name="Google Shape;1578;p205"/>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579" name="Google Shape;1579;p205"/>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580" name="Shape 1580"/>
        <p:cNvGrpSpPr/>
        <p:nvPr/>
      </p:nvGrpSpPr>
      <p:grpSpPr>
        <a:xfrm>
          <a:off x="0" y="0"/>
          <a:ext cx="0" cy="0"/>
          <a:chOff x="0" y="0"/>
          <a:chExt cx="0" cy="0"/>
        </a:xfrm>
      </p:grpSpPr>
      <p:sp>
        <p:nvSpPr>
          <p:cNvPr id="1581" name="Google Shape;1581;p20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82" name="Google Shape;1582;p206"/>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83" name="Google Shape;1583;p206"/>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584" name="Google Shape;1584;p206"/>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85" name="Google Shape;1585;p206"/>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86" name="Google Shape;1586;p206"/>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87" name="Google Shape;1587;p206"/>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1588" name="Google Shape;1588;p206"/>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89" name="Google Shape;1589;p206"/>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90" name="Google Shape;1590;p206"/>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7" name="Shape 27"/>
        <p:cNvGrpSpPr/>
        <p:nvPr/>
      </p:nvGrpSpPr>
      <p:grpSpPr>
        <a:xfrm>
          <a:off x="0" y="0"/>
          <a:ext cx="0" cy="0"/>
          <a:chOff x="0" y="0"/>
          <a:chExt cx="0" cy="0"/>
        </a:xfrm>
      </p:grpSpPr>
      <p:sp>
        <p:nvSpPr>
          <p:cNvPr id="28" name="Google Shape;28;p4"/>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9" name="Google Shape;29;p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0" name="Google Shape;30;p4"/>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31" name="Google Shape;31;p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2" name="Google Shape;32;p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 name="Google Shape;33;p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4" name="Google Shape;34;p4"/>
          <p:cNvPicPr preferRelativeResize="0"/>
          <p:nvPr/>
        </p:nvPicPr>
        <p:blipFill>
          <a:blip r:embed="rId3">
            <a:alphaModFix/>
          </a:blip>
          <a:stretch>
            <a:fillRect/>
          </a:stretch>
        </p:blipFill>
        <p:spPr>
          <a:xfrm>
            <a:off x="6539595" y="608138"/>
            <a:ext cx="5650993" cy="564172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7" name="Shape 157"/>
        <p:cNvGrpSpPr/>
        <p:nvPr/>
      </p:nvGrpSpPr>
      <p:grpSpPr>
        <a:xfrm>
          <a:off x="0" y="0"/>
          <a:ext cx="0" cy="0"/>
          <a:chOff x="0" y="0"/>
          <a:chExt cx="0" cy="0"/>
        </a:xfrm>
      </p:grpSpPr>
      <p:sp>
        <p:nvSpPr>
          <p:cNvPr id="158" name="Google Shape;158;p2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9" name="Google Shape;159;p22"/>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22"/>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 name="Google Shape;162;p22"/>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3" name="Google Shape;163;p22"/>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4" name="Google Shape;164;p22"/>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 name="Google Shape;165;p22"/>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2"/>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 name="Google Shape;167;p22"/>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591" name="Shape 1591"/>
        <p:cNvGrpSpPr/>
        <p:nvPr/>
      </p:nvGrpSpPr>
      <p:grpSpPr>
        <a:xfrm>
          <a:off x="0" y="0"/>
          <a:ext cx="0" cy="0"/>
          <a:chOff x="0" y="0"/>
          <a:chExt cx="0" cy="0"/>
        </a:xfrm>
      </p:grpSpPr>
      <p:sp>
        <p:nvSpPr>
          <p:cNvPr id="1592" name="Google Shape;1592;p207"/>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593" name="Google Shape;1593;p207"/>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594" name="Google Shape;1594;p207"/>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595" name="Google Shape;1595;p207"/>
          <p:cNvCxnSpPr>
            <a:stCxn id="1594"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1596" name="Google Shape;1596;p207"/>
          <p:cNvCxnSpPr>
            <a:stCxn id="1592"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1597" name="Google Shape;1597;p207"/>
          <p:cNvCxnSpPr>
            <a:stCxn id="1593"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1598" name="Google Shape;1598;p207"/>
          <p:cNvCxnSpPr>
            <a:stCxn id="1594"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1599" name="Google Shape;1599;p207"/>
          <p:cNvCxnSpPr>
            <a:stCxn id="1593"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1600" name="Google Shape;1600;p207"/>
          <p:cNvCxnSpPr>
            <a:stCxn id="1592"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1601" name="Google Shape;1601;p20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602" name="Google Shape;1602;p207"/>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3" name="Google Shape;1603;p207"/>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604" name="Google Shape;1604;p207"/>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5" name="Google Shape;1605;p207"/>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6" name="Google Shape;1606;p207"/>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7" name="Google Shape;1607;p207"/>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8" name="Google Shape;1608;p207"/>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9" name="Google Shape;1609;p207"/>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0" name="Google Shape;1610;p207"/>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611" name="Shape 1611"/>
        <p:cNvGrpSpPr/>
        <p:nvPr/>
      </p:nvGrpSpPr>
      <p:grpSpPr>
        <a:xfrm>
          <a:off x="0" y="0"/>
          <a:ext cx="0" cy="0"/>
          <a:chOff x="0" y="0"/>
          <a:chExt cx="0" cy="0"/>
        </a:xfrm>
      </p:grpSpPr>
      <p:sp>
        <p:nvSpPr>
          <p:cNvPr id="1612" name="Google Shape;1612;p20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613" name="Google Shape;1613;p208"/>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4" name="Google Shape;1614;p208"/>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5" name="Google Shape;1615;p208"/>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616" name="Google Shape;1616;p208"/>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7" name="Google Shape;1617;p208"/>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8" name="Google Shape;1618;p208"/>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1619" name="Google Shape;1619;p208"/>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0" name="Google Shape;1620;p208"/>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1" name="Google Shape;1621;p208"/>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2" name="Google Shape;1622;p208"/>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623" name="Google Shape;1623;p208"/>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624" name="Google Shape;1624;p208"/>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625" name="Google Shape;1625;p208"/>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626" name="Google Shape;1626;p208"/>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627" name="Google Shape;1627;p208"/>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628" name="Shape 1628"/>
        <p:cNvGrpSpPr/>
        <p:nvPr/>
      </p:nvGrpSpPr>
      <p:grpSpPr>
        <a:xfrm>
          <a:off x="0" y="0"/>
          <a:ext cx="0" cy="0"/>
          <a:chOff x="0" y="0"/>
          <a:chExt cx="0" cy="0"/>
        </a:xfrm>
      </p:grpSpPr>
      <p:pic>
        <p:nvPicPr>
          <p:cNvPr id="1629" name="Google Shape;1629;p209"/>
          <p:cNvPicPr preferRelativeResize="0"/>
          <p:nvPr/>
        </p:nvPicPr>
        <p:blipFill rotWithShape="1">
          <a:blip r:embed="rId2">
            <a:alphaModFix/>
          </a:blip>
          <a:srcRect b="0" l="0" r="0" t="0"/>
          <a:stretch/>
        </p:blipFill>
        <p:spPr>
          <a:xfrm>
            <a:off x="3021967" y="2819733"/>
            <a:ext cx="6141950" cy="973535"/>
          </a:xfrm>
          <a:prstGeom prst="rect">
            <a:avLst/>
          </a:prstGeom>
          <a:noFill/>
          <a:ln>
            <a:noFill/>
          </a:ln>
        </p:spPr>
      </p:pic>
      <p:sp>
        <p:nvSpPr>
          <p:cNvPr id="1630" name="Google Shape;1630;p209"/>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631" name="Shape 1631"/>
        <p:cNvGrpSpPr/>
        <p:nvPr/>
      </p:nvGrpSpPr>
      <p:grpSpPr>
        <a:xfrm>
          <a:off x="0" y="0"/>
          <a:ext cx="0" cy="0"/>
          <a:chOff x="0" y="0"/>
          <a:chExt cx="0" cy="0"/>
        </a:xfrm>
      </p:grpSpPr>
      <p:pic>
        <p:nvPicPr>
          <p:cNvPr id="1632" name="Google Shape;1632;p210"/>
          <p:cNvPicPr preferRelativeResize="0"/>
          <p:nvPr/>
        </p:nvPicPr>
        <p:blipFill>
          <a:blip r:embed="rId2">
            <a:alphaModFix/>
          </a:blip>
          <a:stretch>
            <a:fillRect/>
          </a:stretch>
        </p:blipFill>
        <p:spPr>
          <a:xfrm>
            <a:off x="3021951" y="2819747"/>
            <a:ext cx="6141954" cy="977056"/>
          </a:xfrm>
          <a:prstGeom prst="rect">
            <a:avLst/>
          </a:prstGeom>
          <a:noFill/>
          <a:ln>
            <a:noFill/>
          </a:ln>
        </p:spPr>
      </p:pic>
      <p:sp>
        <p:nvSpPr>
          <p:cNvPr id="1633" name="Google Shape;1633;p21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634" name="Shape 1634"/>
        <p:cNvGrpSpPr/>
        <p:nvPr/>
      </p:nvGrpSpPr>
      <p:grpSpPr>
        <a:xfrm>
          <a:off x="0" y="0"/>
          <a:ext cx="0" cy="0"/>
          <a:chOff x="0" y="0"/>
          <a:chExt cx="0" cy="0"/>
        </a:xfrm>
      </p:grpSpPr>
      <p:sp>
        <p:nvSpPr>
          <p:cNvPr id="1635" name="Google Shape;1635;p211"/>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636" name="Google Shape;1636;p211"/>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1637" name="Google Shape;1637;p211"/>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638" name="Shape 1638"/>
        <p:cNvGrpSpPr/>
        <p:nvPr/>
      </p:nvGrpSpPr>
      <p:grpSpPr>
        <a:xfrm>
          <a:off x="0" y="0"/>
          <a:ext cx="0" cy="0"/>
          <a:chOff x="0" y="0"/>
          <a:chExt cx="0" cy="0"/>
        </a:xfrm>
      </p:grpSpPr>
      <p:sp>
        <p:nvSpPr>
          <p:cNvPr id="1639" name="Google Shape;1639;p21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40" name="Google Shape;1640;p212"/>
          <p:cNvSpPr txBox="1"/>
          <p:nvPr>
            <p:ph idx="1" type="body"/>
          </p:nvPr>
        </p:nvSpPr>
        <p:spPr>
          <a:xfrm>
            <a:off x="460979" y="2280402"/>
            <a:ext cx="5399700" cy="3896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641" name="Google Shape;1641;p212"/>
          <p:cNvSpPr txBox="1"/>
          <p:nvPr>
            <p:ph idx="2" type="body"/>
          </p:nvPr>
        </p:nvSpPr>
        <p:spPr>
          <a:xfrm>
            <a:off x="6321123" y="2282025"/>
            <a:ext cx="5399700" cy="38949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1642" name="Google Shape;1642;p212"/>
          <p:cNvCxnSpPr/>
          <p:nvPr/>
        </p:nvCxnSpPr>
        <p:spPr>
          <a:xfrm>
            <a:off x="5968778"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1643" name="Google Shape;1643;p212"/>
          <p:cNvSpPr txBox="1"/>
          <p:nvPr>
            <p:ph idx="3" type="body"/>
          </p:nvPr>
        </p:nvSpPr>
        <p:spPr>
          <a:xfrm>
            <a:off x="6321123"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644" name="Google Shape;1644;p212"/>
          <p:cNvSpPr txBox="1"/>
          <p:nvPr>
            <p:ph idx="4" type="body"/>
          </p:nvPr>
        </p:nvSpPr>
        <p:spPr>
          <a:xfrm>
            <a:off x="460978"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1645" name="Shape 1645"/>
        <p:cNvGrpSpPr/>
        <p:nvPr/>
      </p:nvGrpSpPr>
      <p:grpSpPr>
        <a:xfrm>
          <a:off x="0" y="0"/>
          <a:ext cx="0" cy="0"/>
          <a:chOff x="0" y="0"/>
          <a:chExt cx="0" cy="0"/>
        </a:xfrm>
      </p:grpSpPr>
      <p:sp>
        <p:nvSpPr>
          <p:cNvPr id="1646" name="Google Shape;1646;p213"/>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47" name="Shape 1647"/>
        <p:cNvGrpSpPr/>
        <p:nvPr/>
      </p:nvGrpSpPr>
      <p:grpSpPr>
        <a:xfrm>
          <a:off x="0" y="0"/>
          <a:ext cx="0" cy="0"/>
          <a:chOff x="0" y="0"/>
          <a:chExt cx="0" cy="0"/>
        </a:xfrm>
      </p:grpSpPr>
      <p:sp>
        <p:nvSpPr>
          <p:cNvPr id="1648" name="Google Shape;1648;p214"/>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49" name="Google Shape;1649;p214"/>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1650" name="Google Shape;1650;p214"/>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651" name="Shape 1651"/>
        <p:cNvGrpSpPr/>
        <p:nvPr/>
      </p:nvGrpSpPr>
      <p:grpSpPr>
        <a:xfrm>
          <a:off x="0" y="0"/>
          <a:ext cx="0" cy="0"/>
          <a:chOff x="0" y="0"/>
          <a:chExt cx="0" cy="0"/>
        </a:xfrm>
      </p:grpSpPr>
      <p:sp>
        <p:nvSpPr>
          <p:cNvPr id="1652" name="Google Shape;1652;p215"/>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653" name="Google Shape;1653;p215"/>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1654" name="Google Shape;1654;p215"/>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655" name="Shape 1655"/>
        <p:cNvGrpSpPr/>
        <p:nvPr/>
      </p:nvGrpSpPr>
      <p:grpSpPr>
        <a:xfrm>
          <a:off x="0" y="0"/>
          <a:ext cx="0" cy="0"/>
          <a:chOff x="0" y="0"/>
          <a:chExt cx="0" cy="0"/>
        </a:xfrm>
      </p:grpSpPr>
      <p:sp>
        <p:nvSpPr>
          <p:cNvPr id="1656" name="Google Shape;1656;p216"/>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657" name="Google Shape;1657;p216"/>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1658" name="Google Shape;1658;p216"/>
          <p:cNvSpPr txBox="1"/>
          <p:nvPr>
            <p:ph idx="12" type="sldNum"/>
          </p:nvPr>
        </p:nvSpPr>
        <p:spPr>
          <a:xfrm>
            <a:off x="11296610" y="6217622"/>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8" name="Shape 168"/>
        <p:cNvGrpSpPr/>
        <p:nvPr/>
      </p:nvGrpSpPr>
      <p:grpSpPr>
        <a:xfrm>
          <a:off x="0" y="0"/>
          <a:ext cx="0" cy="0"/>
          <a:chOff x="0" y="0"/>
          <a:chExt cx="0" cy="0"/>
        </a:xfrm>
      </p:grpSpPr>
      <p:sp>
        <p:nvSpPr>
          <p:cNvPr id="169" name="Google Shape;169;p23"/>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0" name="Google Shape;170;p23"/>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71" name="Google Shape;171;p23"/>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72" name="Google Shape;172;p23"/>
          <p:cNvCxnSpPr>
            <a:stCxn id="171"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23"/>
          <p:cNvCxnSpPr>
            <a:stCxn id="169"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74" name="Google Shape;174;p23"/>
          <p:cNvCxnSpPr>
            <a:stCxn id="170"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3"/>
          <p:cNvCxnSpPr>
            <a:stCxn id="171"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23"/>
          <p:cNvCxnSpPr>
            <a:stCxn id="170"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23"/>
          <p:cNvCxnSpPr>
            <a:stCxn id="169"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78" name="Google Shape;178;p2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9" name="Google Shape;179;p23"/>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0" name="Google Shape;180;p2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3"/>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2" name="Google Shape;182;p23"/>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3" name="Google Shape;183;p23"/>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4" name="Google Shape;184;p23"/>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5" name="Google Shape;185;p23"/>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6" name="Google Shape;186;p23"/>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7" name="Google Shape;187;p23"/>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Title Only">
    <p:bg>
      <p:bgPr>
        <a:solidFill>
          <a:schemeClr val="lt1"/>
        </a:solidFill>
      </p:bgPr>
    </p:bg>
    <p:spTree>
      <p:nvGrpSpPr>
        <p:cNvPr id="1659" name="Shape 1659"/>
        <p:cNvGrpSpPr/>
        <p:nvPr/>
      </p:nvGrpSpPr>
      <p:grpSpPr>
        <a:xfrm>
          <a:off x="0" y="0"/>
          <a:ext cx="0" cy="0"/>
          <a:chOff x="0" y="0"/>
          <a:chExt cx="0" cy="0"/>
        </a:xfrm>
      </p:grpSpPr>
      <p:sp>
        <p:nvSpPr>
          <p:cNvPr id="1660" name="Google Shape;1660;p21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61" name="Google Shape;1661;p21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668" name="Shape 1668"/>
        <p:cNvGrpSpPr/>
        <p:nvPr/>
      </p:nvGrpSpPr>
      <p:grpSpPr>
        <a:xfrm>
          <a:off x="0" y="0"/>
          <a:ext cx="0" cy="0"/>
          <a:chOff x="0" y="0"/>
          <a:chExt cx="0" cy="0"/>
        </a:xfrm>
      </p:grpSpPr>
      <p:sp>
        <p:nvSpPr>
          <p:cNvPr id="1669" name="Google Shape;1669;p219"/>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70" name="Google Shape;1670;p219"/>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71" name="Google Shape;1671;p219"/>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72" name="Google Shape;1672;p21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673" name="Shape 1673"/>
        <p:cNvGrpSpPr/>
        <p:nvPr/>
      </p:nvGrpSpPr>
      <p:grpSpPr>
        <a:xfrm>
          <a:off x="0" y="0"/>
          <a:ext cx="0" cy="0"/>
          <a:chOff x="0" y="0"/>
          <a:chExt cx="0" cy="0"/>
        </a:xfrm>
      </p:grpSpPr>
      <p:sp>
        <p:nvSpPr>
          <p:cNvPr id="1674" name="Google Shape;1674;p220"/>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75" name="Google Shape;1675;p220"/>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676" name="Google Shape;1676;p220"/>
          <p:cNvPicPr preferRelativeResize="0"/>
          <p:nvPr/>
        </p:nvPicPr>
        <p:blipFill rotWithShape="1">
          <a:blip r:embed="rId2">
            <a:alphaModFix/>
          </a:blip>
          <a:srcRect b="0" l="0" r="0" t="0"/>
          <a:stretch/>
        </p:blipFill>
        <p:spPr>
          <a:xfrm>
            <a:off x="762014" y="609599"/>
            <a:ext cx="2557618" cy="405351"/>
          </a:xfrm>
          <a:prstGeom prst="rect">
            <a:avLst/>
          </a:prstGeom>
          <a:noFill/>
          <a:ln>
            <a:noFill/>
          </a:ln>
        </p:spPr>
      </p:pic>
      <p:cxnSp>
        <p:nvCxnSpPr>
          <p:cNvPr id="1677" name="Google Shape;1677;p220"/>
          <p:cNvCxnSpPr/>
          <p:nvPr/>
        </p:nvCxnSpPr>
        <p:spPr>
          <a:xfrm>
            <a:off x="762015" y="5279810"/>
            <a:ext cx="560400" cy="0"/>
          </a:xfrm>
          <a:prstGeom prst="straightConnector1">
            <a:avLst/>
          </a:prstGeom>
          <a:noFill/>
          <a:ln cap="flat" cmpd="sng" w="38100">
            <a:solidFill>
              <a:srgbClr val="FF6952"/>
            </a:solidFill>
            <a:prstDash val="solid"/>
            <a:round/>
            <a:headEnd len="sm" w="sm" type="none"/>
            <a:tailEnd len="sm" w="sm" type="none"/>
          </a:ln>
        </p:spPr>
      </p:cxnSp>
      <p:sp>
        <p:nvSpPr>
          <p:cNvPr id="1678" name="Google Shape;1678;p220"/>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679" name="Google Shape;1679;p22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680" name="Shape 1680"/>
        <p:cNvGrpSpPr/>
        <p:nvPr/>
      </p:nvGrpSpPr>
      <p:grpSpPr>
        <a:xfrm>
          <a:off x="0" y="0"/>
          <a:ext cx="0" cy="0"/>
          <a:chOff x="0" y="0"/>
          <a:chExt cx="0" cy="0"/>
        </a:xfrm>
      </p:grpSpPr>
      <p:sp>
        <p:nvSpPr>
          <p:cNvPr id="1681" name="Google Shape;1681;p221"/>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82" name="Google Shape;1682;p221"/>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683" name="Shape 1683"/>
        <p:cNvGrpSpPr/>
        <p:nvPr/>
      </p:nvGrpSpPr>
      <p:grpSpPr>
        <a:xfrm>
          <a:off x="0" y="0"/>
          <a:ext cx="0" cy="0"/>
          <a:chOff x="0" y="0"/>
          <a:chExt cx="0" cy="0"/>
        </a:xfrm>
      </p:grpSpPr>
      <p:sp>
        <p:nvSpPr>
          <p:cNvPr id="1684" name="Google Shape;1684;p222"/>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85" name="Google Shape;1685;p222"/>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p:cSld name="7 Content A - Basic 2 2">
    <p:spTree>
      <p:nvGrpSpPr>
        <p:cNvPr id="1686" name="Shape 1686"/>
        <p:cNvGrpSpPr/>
        <p:nvPr/>
      </p:nvGrpSpPr>
      <p:grpSpPr>
        <a:xfrm>
          <a:off x="0" y="0"/>
          <a:ext cx="0" cy="0"/>
          <a:chOff x="0" y="0"/>
          <a:chExt cx="0" cy="0"/>
        </a:xfrm>
      </p:grpSpPr>
      <p:sp>
        <p:nvSpPr>
          <p:cNvPr id="1687" name="Google Shape;1687;p22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1688" name="Google Shape;1688;p223"/>
          <p:cNvSpPr txBox="1"/>
          <p:nvPr>
            <p:ph idx="1" type="subTitle"/>
          </p:nvPr>
        </p:nvSpPr>
        <p:spPr>
          <a:xfrm>
            <a:off x="765008"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1689" name="Google Shape;1689;p223"/>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1690" name="Google Shape;1690;p223"/>
          <p:cNvSpPr txBox="1"/>
          <p:nvPr>
            <p:ph idx="12" type="sldNum"/>
          </p:nvPr>
        </p:nvSpPr>
        <p:spPr>
          <a:xfrm>
            <a:off x="11100561"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91" name="Google Shape;1691;p223"/>
          <p:cNvSpPr/>
          <p:nvPr/>
        </p:nvSpPr>
        <p:spPr>
          <a:xfrm>
            <a:off x="3044187" y="377982"/>
            <a:ext cx="6103500" cy="6102000"/>
          </a:xfrm>
          <a:prstGeom prst="star5">
            <a:avLst>
              <a:gd fmla="val 19098" name="adj"/>
              <a:gd fmla="val 105146" name="hf"/>
              <a:gd fmla="val 110557" name="vf"/>
            </a:avLst>
          </a:prstGeom>
          <a:solidFill>
            <a:schemeClr val="accent1"/>
          </a:solidFill>
          <a:ln cap="flat" cmpd="sng" w="25400">
            <a:solidFill>
              <a:srgbClr val="133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1692" name="Shape 1692"/>
        <p:cNvGrpSpPr/>
        <p:nvPr/>
      </p:nvGrpSpPr>
      <p:grpSpPr>
        <a:xfrm>
          <a:off x="0" y="0"/>
          <a:ext cx="0" cy="0"/>
          <a:chOff x="0" y="0"/>
          <a:chExt cx="0" cy="0"/>
        </a:xfrm>
      </p:grpSpPr>
      <p:sp>
        <p:nvSpPr>
          <p:cNvPr id="1693" name="Google Shape;1693;p22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94" name="Shape 1694"/>
        <p:cNvGrpSpPr/>
        <p:nvPr/>
      </p:nvGrpSpPr>
      <p:grpSpPr>
        <a:xfrm>
          <a:off x="0" y="0"/>
          <a:ext cx="0" cy="0"/>
          <a:chOff x="0" y="0"/>
          <a:chExt cx="0" cy="0"/>
        </a:xfrm>
      </p:grpSpPr>
      <p:sp>
        <p:nvSpPr>
          <p:cNvPr id="1695" name="Google Shape;1695;p225"/>
          <p:cNvSpPr/>
          <p:nvPr/>
        </p:nvSpPr>
        <p:spPr>
          <a:xfrm rot="10800000">
            <a:off x="1036269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25"/>
          <p:cNvSpPr/>
          <p:nvPr/>
        </p:nvSpPr>
        <p:spPr>
          <a:xfrm rot="10800000">
            <a:off x="1051149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7" name="Google Shape;1697;p225"/>
          <p:cNvSpPr/>
          <p:nvPr/>
        </p:nvSpPr>
        <p:spPr>
          <a:xfrm rot="10800000">
            <a:off x="10656064"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698" name="Google Shape;1698;p225"/>
          <p:cNvCxnSpPr>
            <a:stCxn id="1697" idx="2"/>
          </p:cNvCxnSpPr>
          <p:nvPr/>
        </p:nvCxnSpPr>
        <p:spPr>
          <a:xfrm rot="10800000">
            <a:off x="10656064"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1699" name="Google Shape;1699;p225"/>
          <p:cNvCxnSpPr>
            <a:stCxn id="1695" idx="2"/>
          </p:cNvCxnSpPr>
          <p:nvPr/>
        </p:nvCxnSpPr>
        <p:spPr>
          <a:xfrm rot="10800000">
            <a:off x="1036269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1700" name="Google Shape;1700;p225"/>
          <p:cNvCxnSpPr>
            <a:stCxn id="1696" idx="2"/>
          </p:cNvCxnSpPr>
          <p:nvPr/>
        </p:nvCxnSpPr>
        <p:spPr>
          <a:xfrm rot="10800000">
            <a:off x="10511497"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1701" name="Google Shape;1701;p225"/>
          <p:cNvCxnSpPr>
            <a:stCxn id="1697" idx="0"/>
          </p:cNvCxnSpPr>
          <p:nvPr/>
        </p:nvCxnSpPr>
        <p:spPr>
          <a:xfrm>
            <a:off x="10941964"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1702" name="Google Shape;1702;p225"/>
          <p:cNvCxnSpPr>
            <a:stCxn id="1696" idx="0"/>
          </p:cNvCxnSpPr>
          <p:nvPr/>
        </p:nvCxnSpPr>
        <p:spPr>
          <a:xfrm>
            <a:off x="10869997"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1703" name="Google Shape;1703;p225"/>
          <p:cNvCxnSpPr>
            <a:stCxn id="1695" idx="0"/>
          </p:cNvCxnSpPr>
          <p:nvPr/>
        </p:nvCxnSpPr>
        <p:spPr>
          <a:xfrm>
            <a:off x="10795597" y="2855267"/>
            <a:ext cx="456600" cy="0"/>
          </a:xfrm>
          <a:prstGeom prst="straightConnector1">
            <a:avLst/>
          </a:prstGeom>
          <a:noFill/>
          <a:ln cap="flat" cmpd="sng" w="9525">
            <a:solidFill>
              <a:schemeClr val="lt2"/>
            </a:solidFill>
            <a:prstDash val="solid"/>
            <a:round/>
            <a:headEnd len="sm" w="sm" type="none"/>
            <a:tailEnd len="sm" w="sm" type="none"/>
          </a:ln>
        </p:spPr>
      </p:cxnSp>
      <p:sp>
        <p:nvSpPr>
          <p:cNvPr id="1704" name="Google Shape;1704;p225"/>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05" name="Google Shape;1705;p225"/>
          <p:cNvSpPr/>
          <p:nvPr/>
        </p:nvSpPr>
        <p:spPr>
          <a:xfrm>
            <a:off x="1025287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2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07" name="Google Shape;1707;p225"/>
          <p:cNvSpPr/>
          <p:nvPr/>
        </p:nvSpPr>
        <p:spPr>
          <a:xfrm>
            <a:off x="10207976"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25"/>
          <p:cNvSpPr/>
          <p:nvPr/>
        </p:nvSpPr>
        <p:spPr>
          <a:xfrm rot="-5400000">
            <a:off x="10207976"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25"/>
          <p:cNvSpPr/>
          <p:nvPr/>
        </p:nvSpPr>
        <p:spPr>
          <a:xfrm>
            <a:off x="1122849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25"/>
          <p:cNvSpPr/>
          <p:nvPr/>
        </p:nvSpPr>
        <p:spPr>
          <a:xfrm rot="-5400000">
            <a:off x="1121999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25"/>
          <p:cNvSpPr/>
          <p:nvPr/>
        </p:nvSpPr>
        <p:spPr>
          <a:xfrm>
            <a:off x="9726766"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25"/>
          <p:cNvSpPr/>
          <p:nvPr/>
        </p:nvSpPr>
        <p:spPr>
          <a:xfrm>
            <a:off x="8871282"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25"/>
          <p:cNvSpPr/>
          <p:nvPr/>
        </p:nvSpPr>
        <p:spPr>
          <a:xfrm>
            <a:off x="1020261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714" name="Shape 1714"/>
        <p:cNvGrpSpPr/>
        <p:nvPr/>
      </p:nvGrpSpPr>
      <p:grpSpPr>
        <a:xfrm>
          <a:off x="0" y="0"/>
          <a:ext cx="0" cy="0"/>
          <a:chOff x="0" y="0"/>
          <a:chExt cx="0" cy="0"/>
        </a:xfrm>
      </p:grpSpPr>
      <p:sp>
        <p:nvSpPr>
          <p:cNvPr id="1715" name="Google Shape;1715;p226"/>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16" name="Google Shape;1716;p226"/>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717" name="Google Shape;1717;p226"/>
          <p:cNvCxnSpPr/>
          <p:nvPr/>
        </p:nvCxnSpPr>
        <p:spPr>
          <a:xfrm>
            <a:off x="610021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718" name="Google Shape;1718;p226"/>
          <p:cNvSpPr txBox="1"/>
          <p:nvPr>
            <p:ph idx="2" type="body"/>
          </p:nvPr>
        </p:nvSpPr>
        <p:spPr>
          <a:xfrm>
            <a:off x="762015"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19" name="Google Shape;1719;p226"/>
          <p:cNvSpPr txBox="1"/>
          <p:nvPr>
            <p:ph idx="3" type="body"/>
          </p:nvPr>
        </p:nvSpPr>
        <p:spPr>
          <a:xfrm>
            <a:off x="6918342"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20" name="Google Shape;1720;p226"/>
          <p:cNvSpPr txBox="1"/>
          <p:nvPr>
            <p:ph idx="4" type="subTitle"/>
          </p:nvPr>
        </p:nvSpPr>
        <p:spPr>
          <a:xfrm>
            <a:off x="796029"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21" name="Google Shape;1721;p226"/>
          <p:cNvSpPr txBox="1"/>
          <p:nvPr>
            <p:ph idx="5" type="subTitle"/>
          </p:nvPr>
        </p:nvSpPr>
        <p:spPr>
          <a:xfrm>
            <a:off x="6935442" y="1970333"/>
            <a:ext cx="44862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22" name="Google Shape;1722;p22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723" name="Shape 1723"/>
        <p:cNvGrpSpPr/>
        <p:nvPr/>
      </p:nvGrpSpPr>
      <p:grpSpPr>
        <a:xfrm>
          <a:off x="0" y="0"/>
          <a:ext cx="0" cy="0"/>
          <a:chOff x="0" y="0"/>
          <a:chExt cx="0" cy="0"/>
        </a:xfrm>
      </p:grpSpPr>
      <p:pic>
        <p:nvPicPr>
          <p:cNvPr id="1724" name="Google Shape;1724;p227"/>
          <p:cNvPicPr preferRelativeResize="0"/>
          <p:nvPr/>
        </p:nvPicPr>
        <p:blipFill rotWithShape="1">
          <a:blip r:embed="rId2">
            <a:alphaModFix/>
          </a:blip>
          <a:srcRect b="0" l="0" r="0" t="0"/>
          <a:stretch/>
        </p:blipFill>
        <p:spPr>
          <a:xfrm>
            <a:off x="3022013" y="2819748"/>
            <a:ext cx="6145026" cy="977545"/>
          </a:xfrm>
          <a:prstGeom prst="rect">
            <a:avLst/>
          </a:prstGeom>
          <a:noFill/>
          <a:ln>
            <a:noFill/>
          </a:ln>
        </p:spPr>
      </p:pic>
      <p:sp>
        <p:nvSpPr>
          <p:cNvPr id="1725" name="Google Shape;1725;p22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88" name="Shape 188"/>
        <p:cNvGrpSpPr/>
        <p:nvPr/>
      </p:nvGrpSpPr>
      <p:grpSpPr>
        <a:xfrm>
          <a:off x="0" y="0"/>
          <a:ext cx="0" cy="0"/>
          <a:chOff x="0" y="0"/>
          <a:chExt cx="0" cy="0"/>
        </a:xfrm>
      </p:grpSpPr>
      <p:sp>
        <p:nvSpPr>
          <p:cNvPr id="189" name="Google Shape;189;p2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0" name="Google Shape;190;p24"/>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1" name="Google Shape;191;p24"/>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2" name="Google Shape;192;p2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4"/>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4" name="Google Shape;194;p24"/>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5" name="Google Shape;195;p24"/>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196" name="Google Shape;196;p24"/>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7" name="Google Shape;197;p24"/>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8" name="Google Shape;198;p24"/>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9" name="Google Shape;199;p24"/>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00" name="Google Shape;200;p24"/>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24"/>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24"/>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3" name="Google Shape;203;p24"/>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4" name="Google Shape;204;p24"/>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1726" name="Shape 1726"/>
        <p:cNvGrpSpPr/>
        <p:nvPr/>
      </p:nvGrpSpPr>
      <p:grpSpPr>
        <a:xfrm>
          <a:off x="0" y="0"/>
          <a:ext cx="0" cy="0"/>
          <a:chOff x="0" y="0"/>
          <a:chExt cx="0" cy="0"/>
        </a:xfrm>
      </p:grpSpPr>
      <p:sp>
        <p:nvSpPr>
          <p:cNvPr id="1727" name="Google Shape;1727;p228"/>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28" name="Google Shape;1728;p228"/>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lgn="l">
              <a:lnSpc>
                <a:spcPct val="90000"/>
              </a:lnSpc>
              <a:spcBef>
                <a:spcPts val="500"/>
              </a:spcBef>
              <a:spcAft>
                <a:spcPts val="0"/>
              </a:spcAft>
              <a:buClr>
                <a:schemeClr val="accent5"/>
              </a:buClr>
              <a:buSzPts val="2000"/>
              <a:buNone/>
              <a:defRPr>
                <a:solidFill>
                  <a:schemeClr val="accent5"/>
                </a:solidFill>
              </a:defRPr>
            </a:lvl2pPr>
            <a:lvl3pPr lvl="2" rtl="0" algn="l">
              <a:lnSpc>
                <a:spcPct val="90000"/>
              </a:lnSpc>
              <a:spcBef>
                <a:spcPts val="500"/>
              </a:spcBef>
              <a:spcAft>
                <a:spcPts val="0"/>
              </a:spcAft>
              <a:buClr>
                <a:schemeClr val="accent5"/>
              </a:buClr>
              <a:buSzPts val="1600"/>
              <a:buNone/>
              <a:defRPr>
                <a:solidFill>
                  <a:schemeClr val="accent5"/>
                </a:solidFill>
              </a:defRPr>
            </a:lvl3pPr>
            <a:lvl4pPr lvl="3" rtl="0" algn="l">
              <a:lnSpc>
                <a:spcPct val="90000"/>
              </a:lnSpc>
              <a:spcBef>
                <a:spcPts val="500"/>
              </a:spcBef>
              <a:spcAft>
                <a:spcPts val="0"/>
              </a:spcAft>
              <a:buClr>
                <a:schemeClr val="accent5"/>
              </a:buClr>
              <a:buSzPts val="1600"/>
              <a:buNone/>
              <a:defRPr>
                <a:solidFill>
                  <a:schemeClr val="accent5"/>
                </a:solidFill>
              </a:defRPr>
            </a:lvl4pPr>
            <a:lvl5pPr lvl="4" rtl="0" algn="l">
              <a:lnSpc>
                <a:spcPct val="90000"/>
              </a:lnSpc>
              <a:spcBef>
                <a:spcPts val="500"/>
              </a:spcBef>
              <a:spcAft>
                <a:spcPts val="0"/>
              </a:spcAft>
              <a:buClr>
                <a:schemeClr val="accent5"/>
              </a:buClr>
              <a:buSzPts val="1600"/>
              <a:buNone/>
              <a:defRPr>
                <a:solidFill>
                  <a:schemeClr val="accent5"/>
                </a:solidFill>
              </a:defRPr>
            </a:lvl5pPr>
            <a:lvl6pPr lvl="5" rtl="0" algn="l">
              <a:lnSpc>
                <a:spcPct val="90000"/>
              </a:lnSpc>
              <a:spcBef>
                <a:spcPts val="500"/>
              </a:spcBef>
              <a:spcAft>
                <a:spcPts val="0"/>
              </a:spcAft>
              <a:buClr>
                <a:schemeClr val="accent5"/>
              </a:buClr>
              <a:buSzPts val="1600"/>
              <a:buNone/>
              <a:defRPr>
                <a:solidFill>
                  <a:schemeClr val="accent5"/>
                </a:solidFill>
              </a:defRPr>
            </a:lvl6pPr>
            <a:lvl7pPr lvl="6" rtl="0" algn="l">
              <a:lnSpc>
                <a:spcPct val="90000"/>
              </a:lnSpc>
              <a:spcBef>
                <a:spcPts val="500"/>
              </a:spcBef>
              <a:spcAft>
                <a:spcPts val="0"/>
              </a:spcAft>
              <a:buClr>
                <a:schemeClr val="accent5"/>
              </a:buClr>
              <a:buSzPts val="1600"/>
              <a:buNone/>
              <a:defRPr>
                <a:solidFill>
                  <a:schemeClr val="accent5"/>
                </a:solidFill>
              </a:defRPr>
            </a:lvl7pPr>
            <a:lvl8pPr lvl="7" rtl="0" algn="l">
              <a:lnSpc>
                <a:spcPct val="90000"/>
              </a:lnSpc>
              <a:spcBef>
                <a:spcPts val="500"/>
              </a:spcBef>
              <a:spcAft>
                <a:spcPts val="0"/>
              </a:spcAft>
              <a:buClr>
                <a:schemeClr val="accent5"/>
              </a:buClr>
              <a:buSzPts val="1600"/>
              <a:buNone/>
              <a:defRPr>
                <a:solidFill>
                  <a:schemeClr val="accent5"/>
                </a:solidFill>
              </a:defRPr>
            </a:lvl8pPr>
            <a:lvl9pPr lvl="8" rtl="0" algn="l">
              <a:lnSpc>
                <a:spcPct val="90000"/>
              </a:lnSpc>
              <a:spcBef>
                <a:spcPts val="500"/>
              </a:spcBef>
              <a:spcAft>
                <a:spcPts val="0"/>
              </a:spcAft>
              <a:buClr>
                <a:schemeClr val="accent5"/>
              </a:buClr>
              <a:buSzPts val="1600"/>
              <a:buNone/>
              <a:defRPr>
                <a:solidFill>
                  <a:schemeClr val="accent5"/>
                </a:solidFill>
              </a:defRPr>
            </a:lvl9pPr>
          </a:lstStyle>
          <a:p/>
        </p:txBody>
      </p:sp>
      <p:sp>
        <p:nvSpPr>
          <p:cNvPr id="1729" name="Google Shape;1729;p228"/>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
        <p:nvSpPr>
          <p:cNvPr id="1730" name="Google Shape;1730;p228"/>
          <p:cNvSpPr/>
          <p:nvPr/>
        </p:nvSpPr>
        <p:spPr>
          <a:xfrm>
            <a:off x="3044187" y="377982"/>
            <a:ext cx="6103500" cy="6102000"/>
          </a:xfrm>
          <a:prstGeom prst="star5">
            <a:avLst>
              <a:gd fmla="val 19098" name="adj"/>
              <a:gd fmla="val 105146" name="hf"/>
              <a:gd fmla="val 110557" name="vf"/>
            </a:avLst>
          </a:prstGeom>
          <a:solidFill>
            <a:schemeClr val="accent1"/>
          </a:solidFill>
          <a:ln cap="flat" cmpd="sng" w="25400">
            <a:solidFill>
              <a:srgbClr val="133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7 Content A - Basic 11">
    <p:bg>
      <p:bgPr>
        <a:solidFill>
          <a:schemeClr val="lt1"/>
        </a:solidFill>
      </p:bgPr>
    </p:bg>
    <p:spTree>
      <p:nvGrpSpPr>
        <p:cNvPr id="1731" name="Shape 1731"/>
        <p:cNvGrpSpPr/>
        <p:nvPr/>
      </p:nvGrpSpPr>
      <p:grpSpPr>
        <a:xfrm>
          <a:off x="0" y="0"/>
          <a:ext cx="0" cy="0"/>
          <a:chOff x="0" y="0"/>
          <a:chExt cx="0" cy="0"/>
        </a:xfrm>
      </p:grpSpPr>
      <p:sp>
        <p:nvSpPr>
          <p:cNvPr id="1732" name="Google Shape;1732;p22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33" name="Google Shape;1733;p229"/>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34" name="Google Shape;1734;p229"/>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35" name="Google Shape;1735;p22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36" name="Google Shape;1736;p229"/>
          <p:cNvSpPr/>
          <p:nvPr/>
        </p:nvSpPr>
        <p:spPr>
          <a:xfrm>
            <a:off x="3044187" y="377982"/>
            <a:ext cx="6103500" cy="6102000"/>
          </a:xfrm>
          <a:prstGeom prst="star5">
            <a:avLst>
              <a:gd fmla="val 19098" name="adj"/>
              <a:gd fmla="val 105146" name="hf"/>
              <a:gd fmla="val 110557" name="vf"/>
            </a:avLst>
          </a:prstGeom>
          <a:solidFill>
            <a:schemeClr val="accent1"/>
          </a:solidFill>
          <a:ln cap="flat" cmpd="sng" w="25400">
            <a:solidFill>
              <a:srgbClr val="133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737" name="Shape 1737"/>
        <p:cNvGrpSpPr/>
        <p:nvPr/>
      </p:nvGrpSpPr>
      <p:grpSpPr>
        <a:xfrm>
          <a:off x="0" y="0"/>
          <a:ext cx="0" cy="0"/>
          <a:chOff x="0" y="0"/>
          <a:chExt cx="0" cy="0"/>
        </a:xfrm>
      </p:grpSpPr>
      <p:sp>
        <p:nvSpPr>
          <p:cNvPr id="1738" name="Google Shape;1738;p230"/>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39" name="Google Shape;1739;p230"/>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740" name="Google Shape;1740;p230"/>
          <p:cNvPicPr preferRelativeResize="0"/>
          <p:nvPr/>
        </p:nvPicPr>
        <p:blipFill rotWithShape="1">
          <a:blip r:embed="rId2">
            <a:alphaModFix/>
          </a:blip>
          <a:srcRect b="0" l="0" r="0" t="0"/>
          <a:stretch/>
        </p:blipFill>
        <p:spPr>
          <a:xfrm>
            <a:off x="762016" y="609606"/>
            <a:ext cx="2557623" cy="406873"/>
          </a:xfrm>
          <a:prstGeom prst="rect">
            <a:avLst/>
          </a:prstGeom>
          <a:noFill/>
          <a:ln>
            <a:noFill/>
          </a:ln>
        </p:spPr>
      </p:pic>
      <p:cxnSp>
        <p:nvCxnSpPr>
          <p:cNvPr id="1741" name="Google Shape;1741;p230"/>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42" name="Google Shape;1742;p230"/>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43" name="Google Shape;1743;p23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744" name="Google Shape;1744;p230"/>
          <p:cNvPicPr preferRelativeResize="0"/>
          <p:nvPr/>
        </p:nvPicPr>
        <p:blipFill rotWithShape="1">
          <a:blip r:embed="rId3">
            <a:alphaModFix/>
          </a:blip>
          <a:srcRect b="0" l="0" r="0" t="0"/>
          <a:stretch/>
        </p:blipFill>
        <p:spPr>
          <a:xfrm>
            <a:off x="6539729" y="608138"/>
            <a:ext cx="5649579" cy="5640317"/>
          </a:xfrm>
          <a:prstGeom prst="rect">
            <a:avLst/>
          </a:prstGeom>
          <a:noFill/>
          <a:ln>
            <a:noFill/>
          </a:ln>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745" name="Shape 1745"/>
        <p:cNvGrpSpPr/>
        <p:nvPr/>
      </p:nvGrpSpPr>
      <p:grpSpPr>
        <a:xfrm>
          <a:off x="0" y="0"/>
          <a:ext cx="0" cy="0"/>
          <a:chOff x="0" y="0"/>
          <a:chExt cx="0" cy="0"/>
        </a:xfrm>
      </p:grpSpPr>
      <p:sp>
        <p:nvSpPr>
          <p:cNvPr id="1746" name="Google Shape;1746;p231"/>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47" name="Google Shape;1747;p231"/>
          <p:cNvSpPr/>
          <p:nvPr/>
        </p:nvSpPr>
        <p:spPr>
          <a:xfrm>
            <a:off x="1122849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31"/>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49" name="Google Shape;1749;p231"/>
          <p:cNvSpPr/>
          <p:nvPr/>
        </p:nvSpPr>
        <p:spPr>
          <a:xfrm>
            <a:off x="10207976"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31"/>
          <p:cNvSpPr/>
          <p:nvPr/>
        </p:nvSpPr>
        <p:spPr>
          <a:xfrm rot="10800000">
            <a:off x="10208016"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31"/>
          <p:cNvSpPr/>
          <p:nvPr/>
        </p:nvSpPr>
        <p:spPr>
          <a:xfrm>
            <a:off x="1122849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31"/>
          <p:cNvSpPr/>
          <p:nvPr/>
        </p:nvSpPr>
        <p:spPr>
          <a:xfrm rot="-5400000">
            <a:off x="1121999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1753" name="Google Shape;1753;p231"/>
          <p:cNvSpPr/>
          <p:nvPr/>
        </p:nvSpPr>
        <p:spPr>
          <a:xfrm>
            <a:off x="8242069"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31"/>
          <p:cNvSpPr/>
          <p:nvPr/>
        </p:nvSpPr>
        <p:spPr>
          <a:xfrm>
            <a:off x="8871282"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31"/>
          <p:cNvSpPr/>
          <p:nvPr/>
        </p:nvSpPr>
        <p:spPr>
          <a:xfrm>
            <a:off x="9971438"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756" name="Shape 1756"/>
        <p:cNvGrpSpPr/>
        <p:nvPr/>
      </p:nvGrpSpPr>
      <p:grpSpPr>
        <a:xfrm>
          <a:off x="0" y="0"/>
          <a:ext cx="0" cy="0"/>
          <a:chOff x="0" y="0"/>
          <a:chExt cx="0" cy="0"/>
        </a:xfrm>
      </p:grpSpPr>
      <p:sp>
        <p:nvSpPr>
          <p:cNvPr id="1757" name="Google Shape;1757;p232"/>
          <p:cNvSpPr/>
          <p:nvPr/>
        </p:nvSpPr>
        <p:spPr>
          <a:xfrm>
            <a:off x="7982164"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32"/>
          <p:cNvSpPr/>
          <p:nvPr/>
        </p:nvSpPr>
        <p:spPr>
          <a:xfrm>
            <a:off x="4295822"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32"/>
          <p:cNvSpPr/>
          <p:nvPr/>
        </p:nvSpPr>
        <p:spPr>
          <a:xfrm>
            <a:off x="609612"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32"/>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61" name="Google Shape;1761;p232"/>
          <p:cNvSpPr txBox="1"/>
          <p:nvPr>
            <p:ph idx="1" type="body"/>
          </p:nvPr>
        </p:nvSpPr>
        <p:spPr>
          <a:xfrm>
            <a:off x="762015"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62" name="Google Shape;1762;p232"/>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63" name="Google Shape;1763;p232"/>
          <p:cNvSpPr txBox="1"/>
          <p:nvPr>
            <p:ph idx="3" type="body"/>
          </p:nvPr>
        </p:nvSpPr>
        <p:spPr>
          <a:xfrm>
            <a:off x="4483692"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64" name="Google Shape;1764;p232"/>
          <p:cNvSpPr txBox="1"/>
          <p:nvPr>
            <p:ph idx="4" type="body"/>
          </p:nvPr>
        </p:nvSpPr>
        <p:spPr>
          <a:xfrm>
            <a:off x="8169968"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65" name="Google Shape;1765;p232"/>
          <p:cNvSpPr txBox="1"/>
          <p:nvPr>
            <p:ph idx="5" type="subTitle"/>
          </p:nvPr>
        </p:nvSpPr>
        <p:spPr>
          <a:xfrm>
            <a:off x="786283"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766" name="Google Shape;1766;p232"/>
          <p:cNvSpPr txBox="1"/>
          <p:nvPr>
            <p:ph idx="6" type="subTitle"/>
          </p:nvPr>
        </p:nvSpPr>
        <p:spPr>
          <a:xfrm>
            <a:off x="4495892"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767" name="Google Shape;1767;p232"/>
          <p:cNvSpPr txBox="1"/>
          <p:nvPr>
            <p:ph idx="7" type="subTitle"/>
          </p:nvPr>
        </p:nvSpPr>
        <p:spPr>
          <a:xfrm>
            <a:off x="8182168"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768" name="Google Shape;1768;p232"/>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769" name="Shape 1769"/>
        <p:cNvGrpSpPr/>
        <p:nvPr/>
      </p:nvGrpSpPr>
      <p:grpSpPr>
        <a:xfrm>
          <a:off x="0" y="0"/>
          <a:ext cx="0" cy="0"/>
          <a:chOff x="0" y="0"/>
          <a:chExt cx="0" cy="0"/>
        </a:xfrm>
      </p:grpSpPr>
      <p:sp>
        <p:nvSpPr>
          <p:cNvPr id="1770" name="Google Shape;1770;p233"/>
          <p:cNvSpPr/>
          <p:nvPr/>
        </p:nvSpPr>
        <p:spPr>
          <a:xfrm rot="10800000">
            <a:off x="1036269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1" name="Google Shape;1771;p233"/>
          <p:cNvSpPr/>
          <p:nvPr/>
        </p:nvSpPr>
        <p:spPr>
          <a:xfrm rot="10800000">
            <a:off x="1051149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2" name="Google Shape;1772;p233"/>
          <p:cNvSpPr/>
          <p:nvPr/>
        </p:nvSpPr>
        <p:spPr>
          <a:xfrm rot="10800000">
            <a:off x="10656064"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773" name="Google Shape;1773;p233"/>
          <p:cNvCxnSpPr>
            <a:stCxn id="1772" idx="2"/>
          </p:cNvCxnSpPr>
          <p:nvPr/>
        </p:nvCxnSpPr>
        <p:spPr>
          <a:xfrm rot="10800000">
            <a:off x="10656064"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774" name="Google Shape;1774;p233"/>
          <p:cNvCxnSpPr>
            <a:stCxn id="1770" idx="2"/>
          </p:cNvCxnSpPr>
          <p:nvPr/>
        </p:nvCxnSpPr>
        <p:spPr>
          <a:xfrm rot="10800000">
            <a:off x="10362697"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775" name="Google Shape;1775;p233"/>
          <p:cNvCxnSpPr>
            <a:stCxn id="1771" idx="2"/>
          </p:cNvCxnSpPr>
          <p:nvPr/>
        </p:nvCxnSpPr>
        <p:spPr>
          <a:xfrm rot="10800000">
            <a:off x="10511497"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776" name="Google Shape;1776;p233"/>
          <p:cNvCxnSpPr>
            <a:stCxn id="1772" idx="0"/>
          </p:cNvCxnSpPr>
          <p:nvPr/>
        </p:nvCxnSpPr>
        <p:spPr>
          <a:xfrm>
            <a:off x="10941964"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1777" name="Google Shape;1777;p233"/>
          <p:cNvCxnSpPr>
            <a:stCxn id="1771" idx="0"/>
          </p:cNvCxnSpPr>
          <p:nvPr/>
        </p:nvCxnSpPr>
        <p:spPr>
          <a:xfrm>
            <a:off x="10869997"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778" name="Google Shape;1778;p233"/>
          <p:cNvCxnSpPr>
            <a:stCxn id="1770" idx="0"/>
          </p:cNvCxnSpPr>
          <p:nvPr/>
        </p:nvCxnSpPr>
        <p:spPr>
          <a:xfrm>
            <a:off x="10795597" y="2855267"/>
            <a:ext cx="456600" cy="0"/>
          </a:xfrm>
          <a:prstGeom prst="straightConnector1">
            <a:avLst/>
          </a:prstGeom>
          <a:noFill/>
          <a:ln cap="flat" cmpd="sng" w="9525">
            <a:solidFill>
              <a:schemeClr val="dk2"/>
            </a:solidFill>
            <a:prstDash val="solid"/>
            <a:round/>
            <a:headEnd len="sm" w="sm" type="none"/>
            <a:tailEnd len="sm" w="sm" type="none"/>
          </a:ln>
        </p:spPr>
      </p:cxnSp>
      <p:sp>
        <p:nvSpPr>
          <p:cNvPr id="1779" name="Google Shape;1779;p233"/>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80" name="Google Shape;1780;p233"/>
          <p:cNvSpPr/>
          <p:nvPr/>
        </p:nvSpPr>
        <p:spPr>
          <a:xfrm>
            <a:off x="1025287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3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82" name="Google Shape;1782;p233"/>
          <p:cNvSpPr/>
          <p:nvPr/>
        </p:nvSpPr>
        <p:spPr>
          <a:xfrm>
            <a:off x="10207976"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33"/>
          <p:cNvSpPr/>
          <p:nvPr/>
        </p:nvSpPr>
        <p:spPr>
          <a:xfrm rot="-5400000">
            <a:off x="1020797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33"/>
          <p:cNvSpPr/>
          <p:nvPr/>
        </p:nvSpPr>
        <p:spPr>
          <a:xfrm>
            <a:off x="1122849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33"/>
          <p:cNvSpPr/>
          <p:nvPr/>
        </p:nvSpPr>
        <p:spPr>
          <a:xfrm rot="-5400000">
            <a:off x="1121999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33"/>
          <p:cNvSpPr/>
          <p:nvPr/>
        </p:nvSpPr>
        <p:spPr>
          <a:xfrm>
            <a:off x="9726766"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33"/>
          <p:cNvSpPr/>
          <p:nvPr/>
        </p:nvSpPr>
        <p:spPr>
          <a:xfrm>
            <a:off x="8871282"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33"/>
          <p:cNvSpPr/>
          <p:nvPr/>
        </p:nvSpPr>
        <p:spPr>
          <a:xfrm>
            <a:off x="1020261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789" name="Shape 1789"/>
        <p:cNvGrpSpPr/>
        <p:nvPr/>
      </p:nvGrpSpPr>
      <p:grpSpPr>
        <a:xfrm>
          <a:off x="0" y="0"/>
          <a:ext cx="0" cy="0"/>
          <a:chOff x="0" y="0"/>
          <a:chExt cx="0" cy="0"/>
        </a:xfrm>
      </p:grpSpPr>
      <p:sp>
        <p:nvSpPr>
          <p:cNvPr id="1790" name="Google Shape;1790;p234"/>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91" name="Google Shape;1791;p234"/>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792" name="Google Shape;1792;p234"/>
          <p:cNvPicPr preferRelativeResize="0"/>
          <p:nvPr/>
        </p:nvPicPr>
        <p:blipFill rotWithShape="1">
          <a:blip r:embed="rId2">
            <a:alphaModFix/>
          </a:blip>
          <a:srcRect b="0" l="0" r="0" t="0"/>
          <a:stretch/>
        </p:blipFill>
        <p:spPr>
          <a:xfrm>
            <a:off x="762014" y="609599"/>
            <a:ext cx="2557618" cy="405351"/>
          </a:xfrm>
          <a:prstGeom prst="rect">
            <a:avLst/>
          </a:prstGeom>
          <a:noFill/>
          <a:ln>
            <a:noFill/>
          </a:ln>
        </p:spPr>
      </p:pic>
      <p:cxnSp>
        <p:nvCxnSpPr>
          <p:cNvPr id="1793" name="Google Shape;1793;p234"/>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94" name="Google Shape;1794;p234"/>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95" name="Google Shape;1795;p23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796" name="Google Shape;1796;p234"/>
          <p:cNvPicPr preferRelativeResize="0"/>
          <p:nvPr/>
        </p:nvPicPr>
        <p:blipFill rotWithShape="1">
          <a:blip r:embed="rId3">
            <a:alphaModFix/>
          </a:blip>
          <a:srcRect b="0" l="0" r="0" t="0"/>
          <a:stretch/>
        </p:blipFill>
        <p:spPr>
          <a:xfrm>
            <a:off x="6539728" y="608125"/>
            <a:ext cx="5649579" cy="5640317"/>
          </a:xfrm>
          <a:prstGeom prst="rect">
            <a:avLst/>
          </a:prstGeom>
          <a:noFill/>
          <a:ln>
            <a:noFill/>
          </a:ln>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797" name="Shape 1797"/>
        <p:cNvGrpSpPr/>
        <p:nvPr/>
      </p:nvGrpSpPr>
      <p:grpSpPr>
        <a:xfrm>
          <a:off x="0" y="0"/>
          <a:ext cx="0" cy="0"/>
          <a:chOff x="0" y="0"/>
          <a:chExt cx="0" cy="0"/>
        </a:xfrm>
      </p:grpSpPr>
      <p:sp>
        <p:nvSpPr>
          <p:cNvPr id="1798" name="Google Shape;1798;p235"/>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99" name="Google Shape;1799;p235"/>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800" name="Google Shape;1800;p235"/>
          <p:cNvPicPr preferRelativeResize="0"/>
          <p:nvPr/>
        </p:nvPicPr>
        <p:blipFill rotWithShape="1">
          <a:blip r:embed="rId2">
            <a:alphaModFix/>
          </a:blip>
          <a:srcRect b="0" l="0" r="0" t="0"/>
          <a:stretch/>
        </p:blipFill>
        <p:spPr>
          <a:xfrm>
            <a:off x="762016" y="609606"/>
            <a:ext cx="2557623" cy="406873"/>
          </a:xfrm>
          <a:prstGeom prst="rect">
            <a:avLst/>
          </a:prstGeom>
          <a:noFill/>
          <a:ln>
            <a:noFill/>
          </a:ln>
        </p:spPr>
      </p:pic>
      <p:cxnSp>
        <p:nvCxnSpPr>
          <p:cNvPr id="1801" name="Google Shape;1801;p235"/>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802" name="Google Shape;1802;p235"/>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03" name="Google Shape;1803;p23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804" name="Shape 1804"/>
        <p:cNvGrpSpPr/>
        <p:nvPr/>
      </p:nvGrpSpPr>
      <p:grpSpPr>
        <a:xfrm>
          <a:off x="0" y="0"/>
          <a:ext cx="0" cy="0"/>
          <a:chOff x="0" y="0"/>
          <a:chExt cx="0" cy="0"/>
        </a:xfrm>
      </p:grpSpPr>
      <p:sp>
        <p:nvSpPr>
          <p:cNvPr id="1805" name="Google Shape;1805;p236"/>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06" name="Google Shape;1806;p236"/>
          <p:cNvSpPr/>
          <p:nvPr/>
        </p:nvSpPr>
        <p:spPr>
          <a:xfrm>
            <a:off x="1122849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3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08" name="Google Shape;1808;p236"/>
          <p:cNvSpPr/>
          <p:nvPr/>
        </p:nvSpPr>
        <p:spPr>
          <a:xfrm>
            <a:off x="10207976"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36"/>
          <p:cNvSpPr/>
          <p:nvPr/>
        </p:nvSpPr>
        <p:spPr>
          <a:xfrm rot="10800000">
            <a:off x="10208016"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36"/>
          <p:cNvSpPr/>
          <p:nvPr/>
        </p:nvSpPr>
        <p:spPr>
          <a:xfrm>
            <a:off x="1122849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36"/>
          <p:cNvSpPr/>
          <p:nvPr/>
        </p:nvSpPr>
        <p:spPr>
          <a:xfrm rot="-5400000">
            <a:off x="1121999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36"/>
          <p:cNvSpPr/>
          <p:nvPr/>
        </p:nvSpPr>
        <p:spPr>
          <a:xfrm>
            <a:off x="8242069"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36"/>
          <p:cNvSpPr/>
          <p:nvPr/>
        </p:nvSpPr>
        <p:spPr>
          <a:xfrm>
            <a:off x="8871282"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36"/>
          <p:cNvSpPr/>
          <p:nvPr/>
        </p:nvSpPr>
        <p:spPr>
          <a:xfrm>
            <a:off x="9971438"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815" name="Shape 1815"/>
        <p:cNvGrpSpPr/>
        <p:nvPr/>
      </p:nvGrpSpPr>
      <p:grpSpPr>
        <a:xfrm>
          <a:off x="0" y="0"/>
          <a:ext cx="0" cy="0"/>
          <a:chOff x="0" y="0"/>
          <a:chExt cx="0" cy="0"/>
        </a:xfrm>
      </p:grpSpPr>
      <p:sp>
        <p:nvSpPr>
          <p:cNvPr id="1816" name="Google Shape;1816;p237"/>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17" name="Google Shape;1817;p237"/>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18" name="Google Shape;1818;p237"/>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819" name="Google Shape;1819;p23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05" name="Shape 205"/>
        <p:cNvGrpSpPr/>
        <p:nvPr/>
      </p:nvGrpSpPr>
      <p:grpSpPr>
        <a:xfrm>
          <a:off x="0" y="0"/>
          <a:ext cx="0" cy="0"/>
          <a:chOff x="0" y="0"/>
          <a:chExt cx="0" cy="0"/>
        </a:xfrm>
      </p:grpSpPr>
      <p:sp>
        <p:nvSpPr>
          <p:cNvPr id="206" name="Google Shape;206;p2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7" name="Google Shape;207;p25"/>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2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09" name="Google Shape;209;p25"/>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 name="Google Shape;210;p25"/>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 name="Google Shape;211;p25"/>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25"/>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13" name="Google Shape;213;p25"/>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 name="Google Shape;214;p25"/>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5" name="Google Shape;215;p25"/>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820" name="Shape 1820"/>
        <p:cNvGrpSpPr/>
        <p:nvPr/>
      </p:nvGrpSpPr>
      <p:grpSpPr>
        <a:xfrm>
          <a:off x="0" y="0"/>
          <a:ext cx="0" cy="0"/>
          <a:chOff x="0" y="0"/>
          <a:chExt cx="0" cy="0"/>
        </a:xfrm>
      </p:grpSpPr>
      <p:sp>
        <p:nvSpPr>
          <p:cNvPr id="1821" name="Google Shape;1821;p238"/>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22" name="Google Shape;1822;p238"/>
          <p:cNvSpPr txBox="1"/>
          <p:nvPr>
            <p:ph idx="1" type="body"/>
          </p:nvPr>
        </p:nvSpPr>
        <p:spPr>
          <a:xfrm>
            <a:off x="762015"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23" name="Google Shape;1823;p238"/>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24" name="Google Shape;1824;p238"/>
          <p:cNvSpPr txBox="1"/>
          <p:nvPr>
            <p:ph idx="3" type="body"/>
          </p:nvPr>
        </p:nvSpPr>
        <p:spPr>
          <a:xfrm>
            <a:off x="6933809"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25" name="Google Shape;1825;p238"/>
          <p:cNvSpPr txBox="1"/>
          <p:nvPr>
            <p:ph idx="4" type="subTitle"/>
          </p:nvPr>
        </p:nvSpPr>
        <p:spPr>
          <a:xfrm>
            <a:off x="796029"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826" name="Google Shape;1826;p238"/>
          <p:cNvSpPr txBox="1"/>
          <p:nvPr>
            <p:ph idx="5" type="subTitle"/>
          </p:nvPr>
        </p:nvSpPr>
        <p:spPr>
          <a:xfrm>
            <a:off x="6950819"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1827" name="Google Shape;1827;p238"/>
          <p:cNvCxnSpPr/>
          <p:nvPr/>
        </p:nvCxnSpPr>
        <p:spPr>
          <a:xfrm>
            <a:off x="610024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828" name="Google Shape;1828;p23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829" name="Shape 1829"/>
        <p:cNvGrpSpPr/>
        <p:nvPr/>
      </p:nvGrpSpPr>
      <p:grpSpPr>
        <a:xfrm>
          <a:off x="0" y="0"/>
          <a:ext cx="0" cy="0"/>
          <a:chOff x="0" y="0"/>
          <a:chExt cx="0" cy="0"/>
        </a:xfrm>
      </p:grpSpPr>
      <p:sp>
        <p:nvSpPr>
          <p:cNvPr id="1830" name="Google Shape;1830;p239"/>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31" name="Google Shape;1831;p239"/>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832" name="Google Shape;1832;p239"/>
          <p:cNvCxnSpPr/>
          <p:nvPr/>
        </p:nvCxnSpPr>
        <p:spPr>
          <a:xfrm>
            <a:off x="7936044"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833" name="Google Shape;1833;p239"/>
          <p:cNvCxnSpPr/>
          <p:nvPr/>
        </p:nvCxnSpPr>
        <p:spPr>
          <a:xfrm>
            <a:off x="423770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834" name="Google Shape;1834;p239"/>
          <p:cNvSpPr txBox="1"/>
          <p:nvPr>
            <p:ph idx="2" type="body"/>
          </p:nvPr>
        </p:nvSpPr>
        <p:spPr>
          <a:xfrm>
            <a:off x="762015"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35" name="Google Shape;1835;p239"/>
          <p:cNvSpPr txBox="1"/>
          <p:nvPr>
            <p:ph idx="3" type="body"/>
          </p:nvPr>
        </p:nvSpPr>
        <p:spPr>
          <a:xfrm>
            <a:off x="4483692"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36" name="Google Shape;1836;p239"/>
          <p:cNvSpPr txBox="1"/>
          <p:nvPr>
            <p:ph idx="4" type="body"/>
          </p:nvPr>
        </p:nvSpPr>
        <p:spPr>
          <a:xfrm>
            <a:off x="8169968"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37" name="Google Shape;1837;p239"/>
          <p:cNvSpPr txBox="1"/>
          <p:nvPr>
            <p:ph idx="5" type="subTitle"/>
          </p:nvPr>
        </p:nvSpPr>
        <p:spPr>
          <a:xfrm>
            <a:off x="786283"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838" name="Google Shape;1838;p239"/>
          <p:cNvSpPr txBox="1"/>
          <p:nvPr>
            <p:ph idx="6" type="subTitle"/>
          </p:nvPr>
        </p:nvSpPr>
        <p:spPr>
          <a:xfrm>
            <a:off x="4495892"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839" name="Google Shape;1839;p239"/>
          <p:cNvSpPr txBox="1"/>
          <p:nvPr>
            <p:ph idx="7" type="subTitle"/>
          </p:nvPr>
        </p:nvSpPr>
        <p:spPr>
          <a:xfrm>
            <a:off x="8182168"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840" name="Google Shape;1840;p23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841" name="Shape 1841"/>
        <p:cNvGrpSpPr/>
        <p:nvPr/>
      </p:nvGrpSpPr>
      <p:grpSpPr>
        <a:xfrm>
          <a:off x="0" y="0"/>
          <a:ext cx="0" cy="0"/>
          <a:chOff x="0" y="0"/>
          <a:chExt cx="0" cy="0"/>
        </a:xfrm>
      </p:grpSpPr>
      <p:sp>
        <p:nvSpPr>
          <p:cNvPr id="1842" name="Google Shape;1842;p240"/>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43" name="Google Shape;1843;p240"/>
          <p:cNvSpPr txBox="1"/>
          <p:nvPr>
            <p:ph idx="1" type="body"/>
          </p:nvPr>
        </p:nvSpPr>
        <p:spPr>
          <a:xfrm>
            <a:off x="762015"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44" name="Google Shape;1844;p240"/>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45" name="Google Shape;1845;p240"/>
          <p:cNvSpPr txBox="1"/>
          <p:nvPr>
            <p:ph idx="3" type="body"/>
          </p:nvPr>
        </p:nvSpPr>
        <p:spPr>
          <a:xfrm>
            <a:off x="4483692"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46" name="Google Shape;1846;p240"/>
          <p:cNvSpPr txBox="1"/>
          <p:nvPr>
            <p:ph idx="4" type="subTitle"/>
          </p:nvPr>
        </p:nvSpPr>
        <p:spPr>
          <a:xfrm>
            <a:off x="786283"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847" name="Google Shape;1847;p240"/>
          <p:cNvSpPr txBox="1"/>
          <p:nvPr>
            <p:ph idx="5" type="subTitle"/>
          </p:nvPr>
        </p:nvSpPr>
        <p:spPr>
          <a:xfrm>
            <a:off x="4495892"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848" name="Google Shape;1848;p240"/>
          <p:cNvSpPr txBox="1"/>
          <p:nvPr>
            <p:ph idx="6" type="body"/>
          </p:nvPr>
        </p:nvSpPr>
        <p:spPr>
          <a:xfrm>
            <a:off x="8169968"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49" name="Google Shape;1849;p240"/>
          <p:cNvSpPr txBox="1"/>
          <p:nvPr>
            <p:ph idx="7" type="subTitle"/>
          </p:nvPr>
        </p:nvSpPr>
        <p:spPr>
          <a:xfrm>
            <a:off x="8182168"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1850" name="Google Shape;1850;p240"/>
          <p:cNvCxnSpPr/>
          <p:nvPr/>
        </p:nvCxnSpPr>
        <p:spPr>
          <a:xfrm>
            <a:off x="7936044"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851" name="Google Shape;1851;p240"/>
          <p:cNvCxnSpPr/>
          <p:nvPr/>
        </p:nvCxnSpPr>
        <p:spPr>
          <a:xfrm>
            <a:off x="423770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852" name="Google Shape;1852;p24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853" name="Shape 1853"/>
        <p:cNvGrpSpPr/>
        <p:nvPr/>
      </p:nvGrpSpPr>
      <p:grpSpPr>
        <a:xfrm>
          <a:off x="0" y="0"/>
          <a:ext cx="0" cy="0"/>
          <a:chOff x="0" y="0"/>
          <a:chExt cx="0" cy="0"/>
        </a:xfrm>
      </p:grpSpPr>
      <p:sp>
        <p:nvSpPr>
          <p:cNvPr id="1854" name="Google Shape;1854;p241"/>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55" name="Google Shape;1855;p241"/>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856" name="Shape 1856"/>
        <p:cNvGrpSpPr/>
        <p:nvPr/>
      </p:nvGrpSpPr>
      <p:grpSpPr>
        <a:xfrm>
          <a:off x="0" y="0"/>
          <a:ext cx="0" cy="0"/>
          <a:chOff x="0" y="0"/>
          <a:chExt cx="0" cy="0"/>
        </a:xfrm>
      </p:grpSpPr>
      <p:sp>
        <p:nvSpPr>
          <p:cNvPr id="1857" name="Google Shape;1857;p242"/>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858" name="Google Shape;1858;p242"/>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859" name="Shape 1859"/>
        <p:cNvGrpSpPr/>
        <p:nvPr/>
      </p:nvGrpSpPr>
      <p:grpSpPr>
        <a:xfrm>
          <a:off x="0" y="0"/>
          <a:ext cx="0" cy="0"/>
          <a:chOff x="0" y="0"/>
          <a:chExt cx="0" cy="0"/>
        </a:xfrm>
      </p:grpSpPr>
      <p:sp>
        <p:nvSpPr>
          <p:cNvPr id="1860" name="Google Shape;1860;p243"/>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61" name="Google Shape;1861;p24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862" name="Google Shape;1862;p243"/>
          <p:cNvPicPr preferRelativeResize="0"/>
          <p:nvPr/>
        </p:nvPicPr>
        <p:blipFill rotWithShape="1">
          <a:blip r:embed="rId2">
            <a:alphaModFix/>
          </a:blip>
          <a:srcRect b="0" l="0" r="0" t="0"/>
          <a:stretch/>
        </p:blipFill>
        <p:spPr>
          <a:xfrm>
            <a:off x="10669374" y="6474098"/>
            <a:ext cx="188373" cy="188373"/>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863" name="Shape 1863"/>
        <p:cNvGrpSpPr/>
        <p:nvPr/>
      </p:nvGrpSpPr>
      <p:grpSpPr>
        <a:xfrm>
          <a:off x="0" y="0"/>
          <a:ext cx="0" cy="0"/>
          <a:chOff x="0" y="0"/>
          <a:chExt cx="0" cy="0"/>
        </a:xfrm>
      </p:grpSpPr>
      <p:sp>
        <p:nvSpPr>
          <p:cNvPr id="1864" name="Google Shape;1864;p244"/>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65" name="Google Shape;1865;p244"/>
          <p:cNvSpPr/>
          <p:nvPr/>
        </p:nvSpPr>
        <p:spPr>
          <a:xfrm>
            <a:off x="6025857" y="1825633"/>
            <a:ext cx="55566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44"/>
          <p:cNvSpPr txBox="1"/>
          <p:nvPr>
            <p:ph idx="1" type="body"/>
          </p:nvPr>
        </p:nvSpPr>
        <p:spPr>
          <a:xfrm>
            <a:off x="762015"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67" name="Google Shape;1867;p244"/>
          <p:cNvSpPr txBox="1"/>
          <p:nvPr>
            <p:ph idx="2" type="body"/>
          </p:nvPr>
        </p:nvSpPr>
        <p:spPr>
          <a:xfrm>
            <a:off x="6166393"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68" name="Google Shape;1868;p244"/>
          <p:cNvSpPr txBox="1"/>
          <p:nvPr>
            <p:ph idx="3"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1869" name="Google Shape;1869;p24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870" name="Shape 1870"/>
        <p:cNvGrpSpPr/>
        <p:nvPr/>
      </p:nvGrpSpPr>
      <p:grpSpPr>
        <a:xfrm>
          <a:off x="0" y="0"/>
          <a:ext cx="0" cy="0"/>
          <a:chOff x="0" y="0"/>
          <a:chExt cx="0" cy="0"/>
        </a:xfrm>
      </p:grpSpPr>
      <p:sp>
        <p:nvSpPr>
          <p:cNvPr id="1871" name="Google Shape;1871;p245"/>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72" name="Google Shape;1872;p245"/>
          <p:cNvSpPr/>
          <p:nvPr/>
        </p:nvSpPr>
        <p:spPr>
          <a:xfrm>
            <a:off x="609612" y="1825633"/>
            <a:ext cx="55566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45"/>
          <p:cNvSpPr txBox="1"/>
          <p:nvPr>
            <p:ph idx="1" type="body"/>
          </p:nvPr>
        </p:nvSpPr>
        <p:spPr>
          <a:xfrm>
            <a:off x="7074345"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74" name="Google Shape;1874;p245"/>
          <p:cNvSpPr txBox="1"/>
          <p:nvPr>
            <p:ph idx="2" type="body"/>
          </p:nvPr>
        </p:nvSpPr>
        <p:spPr>
          <a:xfrm>
            <a:off x="759400"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75" name="Google Shape;1875;p245"/>
          <p:cNvSpPr txBox="1"/>
          <p:nvPr>
            <p:ph idx="3"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76" name="Google Shape;1876;p24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877" name="Shape 1877"/>
        <p:cNvGrpSpPr/>
        <p:nvPr/>
      </p:nvGrpSpPr>
      <p:grpSpPr>
        <a:xfrm>
          <a:off x="0" y="0"/>
          <a:ext cx="0" cy="0"/>
          <a:chOff x="0" y="0"/>
          <a:chExt cx="0" cy="0"/>
        </a:xfrm>
      </p:grpSpPr>
      <p:sp>
        <p:nvSpPr>
          <p:cNvPr id="1878" name="Google Shape;1878;p246"/>
          <p:cNvSpPr/>
          <p:nvPr/>
        </p:nvSpPr>
        <p:spPr>
          <a:xfrm>
            <a:off x="609612" y="1825633"/>
            <a:ext cx="109725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46"/>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80" name="Google Shape;1880;p246"/>
          <p:cNvSpPr txBox="1"/>
          <p:nvPr>
            <p:ph idx="1"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881" name="Google Shape;1881;p246"/>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82" name="Google Shape;1882;p24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883" name="Shape 1883"/>
        <p:cNvGrpSpPr/>
        <p:nvPr/>
      </p:nvGrpSpPr>
      <p:grpSpPr>
        <a:xfrm>
          <a:off x="0" y="0"/>
          <a:ext cx="0" cy="0"/>
          <a:chOff x="0" y="0"/>
          <a:chExt cx="0" cy="0"/>
        </a:xfrm>
      </p:grpSpPr>
      <p:sp>
        <p:nvSpPr>
          <p:cNvPr id="1884" name="Google Shape;1884;p247"/>
          <p:cNvSpPr/>
          <p:nvPr/>
        </p:nvSpPr>
        <p:spPr>
          <a:xfrm>
            <a:off x="6163226" y="4147599"/>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47"/>
          <p:cNvSpPr/>
          <p:nvPr/>
        </p:nvSpPr>
        <p:spPr>
          <a:xfrm>
            <a:off x="609612" y="4147599"/>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47"/>
          <p:cNvSpPr/>
          <p:nvPr/>
        </p:nvSpPr>
        <p:spPr>
          <a:xfrm>
            <a:off x="6163226" y="1825633"/>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47"/>
          <p:cNvSpPr/>
          <p:nvPr/>
        </p:nvSpPr>
        <p:spPr>
          <a:xfrm>
            <a:off x="609612" y="1825633"/>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47"/>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89" name="Google Shape;1889;p247"/>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890" name="Google Shape;1890;p247"/>
          <p:cNvSpPr txBox="1"/>
          <p:nvPr>
            <p:ph idx="2" type="subTitle"/>
          </p:nvPr>
        </p:nvSpPr>
        <p:spPr>
          <a:xfrm>
            <a:off x="764916"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891" name="Google Shape;1891;p247"/>
          <p:cNvSpPr txBox="1"/>
          <p:nvPr>
            <p:ph idx="3" type="subTitle"/>
          </p:nvPr>
        </p:nvSpPr>
        <p:spPr>
          <a:xfrm>
            <a:off x="6315230"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892" name="Google Shape;1892;p247"/>
          <p:cNvSpPr txBox="1"/>
          <p:nvPr>
            <p:ph idx="4" type="subTitle"/>
          </p:nvPr>
        </p:nvSpPr>
        <p:spPr>
          <a:xfrm>
            <a:off x="764916"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893" name="Google Shape;1893;p247"/>
          <p:cNvSpPr txBox="1"/>
          <p:nvPr>
            <p:ph idx="5" type="subTitle"/>
          </p:nvPr>
        </p:nvSpPr>
        <p:spPr>
          <a:xfrm>
            <a:off x="6315230"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894" name="Google Shape;1894;p24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6" name="Shape 216"/>
        <p:cNvGrpSpPr/>
        <p:nvPr/>
      </p:nvGrpSpPr>
      <p:grpSpPr>
        <a:xfrm>
          <a:off x="0" y="0"/>
          <a:ext cx="0" cy="0"/>
          <a:chOff x="0" y="0"/>
          <a:chExt cx="0" cy="0"/>
        </a:xfrm>
      </p:grpSpPr>
      <p:sp>
        <p:nvSpPr>
          <p:cNvPr id="217" name="Google Shape;217;p26"/>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8" name="Google Shape;218;p26"/>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9" name="Google Shape;219;p26"/>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20" name="Google Shape;220;p26"/>
          <p:cNvCxnSpPr>
            <a:stCxn id="219"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6"/>
          <p:cNvCxnSpPr>
            <a:stCxn id="217"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6"/>
          <p:cNvCxnSpPr>
            <a:stCxn id="218"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6"/>
          <p:cNvCxnSpPr>
            <a:stCxn id="219"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6"/>
          <p:cNvCxnSpPr>
            <a:stCxn id="218"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6"/>
          <p:cNvCxnSpPr>
            <a:stCxn id="217"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2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7" name="Google Shape;227;p26"/>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2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p26"/>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0" name="Google Shape;230;p26"/>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p26"/>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26"/>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3" name="Google Shape;233;p26"/>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4" name="Google Shape;234;p26"/>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5" name="Google Shape;235;p26"/>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895" name="Shape 1895"/>
        <p:cNvGrpSpPr/>
        <p:nvPr/>
      </p:nvGrpSpPr>
      <p:grpSpPr>
        <a:xfrm>
          <a:off x="0" y="0"/>
          <a:ext cx="0" cy="0"/>
          <a:chOff x="0" y="0"/>
          <a:chExt cx="0" cy="0"/>
        </a:xfrm>
      </p:grpSpPr>
      <p:sp>
        <p:nvSpPr>
          <p:cNvPr id="1896" name="Google Shape;1896;p248"/>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897" name="Google Shape;1897;p248"/>
          <p:cNvSpPr/>
          <p:nvPr/>
        </p:nvSpPr>
        <p:spPr>
          <a:xfrm>
            <a:off x="1022304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48"/>
          <p:cNvSpPr/>
          <p:nvPr/>
        </p:nvSpPr>
        <p:spPr>
          <a:xfrm>
            <a:off x="1121663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4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900" name="Google Shape;1900;p248"/>
          <p:cNvSpPr/>
          <p:nvPr/>
        </p:nvSpPr>
        <p:spPr>
          <a:xfrm rot="10800000">
            <a:off x="10205334"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48"/>
          <p:cNvSpPr/>
          <p:nvPr/>
        </p:nvSpPr>
        <p:spPr>
          <a:xfrm rot="-5400000">
            <a:off x="1020797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48"/>
          <p:cNvSpPr/>
          <p:nvPr/>
        </p:nvSpPr>
        <p:spPr>
          <a:xfrm rot="-5400000">
            <a:off x="8289809"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903" name="Google Shape;1903;p248"/>
          <p:cNvSpPr/>
          <p:nvPr/>
        </p:nvSpPr>
        <p:spPr>
          <a:xfrm>
            <a:off x="1171104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48"/>
          <p:cNvSpPr/>
          <p:nvPr/>
        </p:nvSpPr>
        <p:spPr>
          <a:xfrm>
            <a:off x="97267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48"/>
          <p:cNvSpPr/>
          <p:nvPr/>
        </p:nvSpPr>
        <p:spPr>
          <a:xfrm rot="10800000">
            <a:off x="10205334"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48"/>
          <p:cNvSpPr/>
          <p:nvPr/>
        </p:nvSpPr>
        <p:spPr>
          <a:xfrm rot="-5400000">
            <a:off x="1020529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07" name="Google Shape;1907;p248"/>
          <p:cNvCxnSpPr/>
          <p:nvPr/>
        </p:nvCxnSpPr>
        <p:spPr>
          <a:xfrm>
            <a:off x="11375167"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908" name="Google Shape;1908;p248"/>
          <p:cNvCxnSpPr/>
          <p:nvPr/>
        </p:nvCxnSpPr>
        <p:spPr>
          <a:xfrm>
            <a:off x="1154110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909" name="Google Shape;1909;p248"/>
          <p:cNvCxnSpPr/>
          <p:nvPr/>
        </p:nvCxnSpPr>
        <p:spPr>
          <a:xfrm>
            <a:off x="1170704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910" name="Google Shape;1910;p248"/>
          <p:cNvCxnSpPr/>
          <p:nvPr/>
        </p:nvCxnSpPr>
        <p:spPr>
          <a:xfrm>
            <a:off x="11872977"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911" name="Google Shape;1911;p248"/>
          <p:cNvCxnSpPr/>
          <p:nvPr/>
        </p:nvCxnSpPr>
        <p:spPr>
          <a:xfrm>
            <a:off x="12038913"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912" name="Shape 1912"/>
        <p:cNvGrpSpPr/>
        <p:nvPr/>
      </p:nvGrpSpPr>
      <p:grpSpPr>
        <a:xfrm>
          <a:off x="0" y="0"/>
          <a:ext cx="0" cy="0"/>
          <a:chOff x="0" y="0"/>
          <a:chExt cx="0" cy="0"/>
        </a:xfrm>
      </p:grpSpPr>
      <p:sp>
        <p:nvSpPr>
          <p:cNvPr id="1913" name="Google Shape;1913;p249"/>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914" name="Google Shape;1914;p249"/>
          <p:cNvSpPr/>
          <p:nvPr/>
        </p:nvSpPr>
        <p:spPr>
          <a:xfrm>
            <a:off x="1022304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49"/>
          <p:cNvSpPr/>
          <p:nvPr/>
        </p:nvSpPr>
        <p:spPr>
          <a:xfrm>
            <a:off x="1121663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4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917" name="Google Shape;1917;p249"/>
          <p:cNvSpPr/>
          <p:nvPr/>
        </p:nvSpPr>
        <p:spPr>
          <a:xfrm rot="10800000">
            <a:off x="10205334"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49"/>
          <p:cNvSpPr/>
          <p:nvPr/>
        </p:nvSpPr>
        <p:spPr>
          <a:xfrm rot="-5400000">
            <a:off x="10207976"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249"/>
          <p:cNvSpPr/>
          <p:nvPr/>
        </p:nvSpPr>
        <p:spPr>
          <a:xfrm rot="-5400000">
            <a:off x="8289809"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920" name="Google Shape;1920;p249"/>
          <p:cNvSpPr/>
          <p:nvPr/>
        </p:nvSpPr>
        <p:spPr>
          <a:xfrm>
            <a:off x="1171104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49"/>
          <p:cNvSpPr/>
          <p:nvPr/>
        </p:nvSpPr>
        <p:spPr>
          <a:xfrm>
            <a:off x="97267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49"/>
          <p:cNvSpPr/>
          <p:nvPr/>
        </p:nvSpPr>
        <p:spPr>
          <a:xfrm rot="10800000">
            <a:off x="10205334"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49"/>
          <p:cNvSpPr/>
          <p:nvPr/>
        </p:nvSpPr>
        <p:spPr>
          <a:xfrm rot="-5400000">
            <a:off x="1020529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24" name="Google Shape;1924;p249"/>
          <p:cNvCxnSpPr/>
          <p:nvPr/>
        </p:nvCxnSpPr>
        <p:spPr>
          <a:xfrm>
            <a:off x="1137516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925" name="Google Shape;1925;p249"/>
          <p:cNvCxnSpPr/>
          <p:nvPr/>
        </p:nvCxnSpPr>
        <p:spPr>
          <a:xfrm>
            <a:off x="1154110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926" name="Google Shape;1926;p249"/>
          <p:cNvCxnSpPr/>
          <p:nvPr/>
        </p:nvCxnSpPr>
        <p:spPr>
          <a:xfrm>
            <a:off x="1170704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927" name="Google Shape;1927;p249"/>
          <p:cNvCxnSpPr/>
          <p:nvPr/>
        </p:nvCxnSpPr>
        <p:spPr>
          <a:xfrm>
            <a:off x="1187297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928" name="Google Shape;1928;p249"/>
          <p:cNvCxnSpPr/>
          <p:nvPr/>
        </p:nvCxnSpPr>
        <p:spPr>
          <a:xfrm>
            <a:off x="12038913"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929" name="Shape 1929"/>
        <p:cNvGrpSpPr/>
        <p:nvPr/>
      </p:nvGrpSpPr>
      <p:grpSpPr>
        <a:xfrm>
          <a:off x="0" y="0"/>
          <a:ext cx="0" cy="0"/>
          <a:chOff x="0" y="0"/>
          <a:chExt cx="0" cy="0"/>
        </a:xfrm>
      </p:grpSpPr>
      <p:pic>
        <p:nvPicPr>
          <p:cNvPr id="1930" name="Google Shape;1930;p250"/>
          <p:cNvPicPr preferRelativeResize="0"/>
          <p:nvPr/>
        </p:nvPicPr>
        <p:blipFill rotWithShape="1">
          <a:blip r:embed="rId2">
            <a:alphaModFix/>
          </a:blip>
          <a:srcRect b="0" l="0" r="0" t="0"/>
          <a:stretch/>
        </p:blipFill>
        <p:spPr>
          <a:xfrm>
            <a:off x="3022029" y="2819733"/>
            <a:ext cx="6145024" cy="974022"/>
          </a:xfrm>
          <a:prstGeom prst="rect">
            <a:avLst/>
          </a:prstGeom>
          <a:noFill/>
          <a:ln>
            <a:noFill/>
          </a:ln>
        </p:spPr>
      </p:pic>
      <p:sp>
        <p:nvSpPr>
          <p:cNvPr id="1931" name="Google Shape;1931;p25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1">
  <p:cSld name="7 Content A - Basic_4">
    <p:spTree>
      <p:nvGrpSpPr>
        <p:cNvPr id="1932" name="Shape 1932"/>
        <p:cNvGrpSpPr/>
        <p:nvPr/>
      </p:nvGrpSpPr>
      <p:grpSpPr>
        <a:xfrm>
          <a:off x="0" y="0"/>
          <a:ext cx="0" cy="0"/>
          <a:chOff x="0" y="0"/>
          <a:chExt cx="0" cy="0"/>
        </a:xfrm>
      </p:grpSpPr>
      <p:sp>
        <p:nvSpPr>
          <p:cNvPr id="1933" name="Google Shape;1933;p25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1934" name="Google Shape;1934;p25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1935" name="Google Shape;1935;p25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1936" name="Google Shape;1936;p25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943" name="Shape 1943"/>
        <p:cNvGrpSpPr/>
        <p:nvPr/>
      </p:nvGrpSpPr>
      <p:grpSpPr>
        <a:xfrm>
          <a:off x="0" y="0"/>
          <a:ext cx="0" cy="0"/>
          <a:chOff x="0" y="0"/>
          <a:chExt cx="0" cy="0"/>
        </a:xfrm>
      </p:grpSpPr>
      <p:sp>
        <p:nvSpPr>
          <p:cNvPr id="1944" name="Google Shape;1944;p253"/>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45" name="Google Shape;1945;p25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946" name="Google Shape;1946;p253"/>
          <p:cNvPicPr preferRelativeResize="0"/>
          <p:nvPr/>
        </p:nvPicPr>
        <p:blipFill>
          <a:blip r:embed="rId2">
            <a:alphaModFix/>
          </a:blip>
          <a:stretch>
            <a:fillRect/>
          </a:stretch>
        </p:blipFill>
        <p:spPr>
          <a:xfrm>
            <a:off x="6543063" y="609600"/>
            <a:ext cx="5647526" cy="5637390"/>
          </a:xfrm>
          <a:prstGeom prst="rect">
            <a:avLst/>
          </a:prstGeom>
          <a:noFill/>
          <a:ln>
            <a:noFill/>
          </a:ln>
        </p:spPr>
      </p:pic>
      <p:pic>
        <p:nvPicPr>
          <p:cNvPr id="1947" name="Google Shape;1947;p253"/>
          <p:cNvPicPr preferRelativeResize="0"/>
          <p:nvPr/>
        </p:nvPicPr>
        <p:blipFill rotWithShape="1">
          <a:blip r:embed="rId3">
            <a:alphaModFix/>
          </a:blip>
          <a:srcRect b="0" l="0" r="0" t="0"/>
          <a:stretch/>
        </p:blipFill>
        <p:spPr>
          <a:xfrm>
            <a:off x="761998" y="609599"/>
            <a:ext cx="2558260" cy="405452"/>
          </a:xfrm>
          <a:prstGeom prst="rect">
            <a:avLst/>
          </a:prstGeom>
          <a:noFill/>
          <a:ln>
            <a:noFill/>
          </a:ln>
        </p:spPr>
      </p:pic>
      <p:cxnSp>
        <p:nvCxnSpPr>
          <p:cNvPr id="1948" name="Google Shape;1948;p25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49" name="Google Shape;1949;p25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50" name="Google Shape;1950;p25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951" name="Shape 1951"/>
        <p:cNvGrpSpPr/>
        <p:nvPr/>
      </p:nvGrpSpPr>
      <p:grpSpPr>
        <a:xfrm>
          <a:off x="0" y="0"/>
          <a:ext cx="0" cy="0"/>
          <a:chOff x="0" y="0"/>
          <a:chExt cx="0" cy="0"/>
        </a:xfrm>
      </p:grpSpPr>
      <p:sp>
        <p:nvSpPr>
          <p:cNvPr id="1952" name="Google Shape;1952;p254"/>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53" name="Google Shape;1953;p25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954" name="Google Shape;1954;p254"/>
          <p:cNvPicPr preferRelativeResize="0"/>
          <p:nvPr/>
        </p:nvPicPr>
        <p:blipFill>
          <a:blip r:embed="rId2">
            <a:alphaModFix/>
          </a:blip>
          <a:stretch>
            <a:fillRect/>
          </a:stretch>
        </p:blipFill>
        <p:spPr>
          <a:xfrm>
            <a:off x="762000" y="609606"/>
            <a:ext cx="2558261" cy="406975"/>
          </a:xfrm>
          <a:prstGeom prst="rect">
            <a:avLst/>
          </a:prstGeom>
          <a:noFill/>
          <a:ln>
            <a:noFill/>
          </a:ln>
        </p:spPr>
      </p:pic>
      <p:pic>
        <p:nvPicPr>
          <p:cNvPr id="1955" name="Google Shape;1955;p254"/>
          <p:cNvPicPr preferRelativeResize="0"/>
          <p:nvPr/>
        </p:nvPicPr>
        <p:blipFill>
          <a:blip r:embed="rId3">
            <a:alphaModFix/>
          </a:blip>
          <a:stretch>
            <a:fillRect/>
          </a:stretch>
        </p:blipFill>
        <p:spPr>
          <a:xfrm>
            <a:off x="6543067" y="609600"/>
            <a:ext cx="5647523" cy="5637390"/>
          </a:xfrm>
          <a:prstGeom prst="rect">
            <a:avLst/>
          </a:prstGeom>
          <a:noFill/>
          <a:ln>
            <a:noFill/>
          </a:ln>
        </p:spPr>
      </p:pic>
      <p:cxnSp>
        <p:nvCxnSpPr>
          <p:cNvPr id="1956" name="Google Shape;1956;p25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57" name="Google Shape;1957;p25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58" name="Google Shape;1958;p25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959" name="Shape 1959"/>
        <p:cNvGrpSpPr/>
        <p:nvPr/>
      </p:nvGrpSpPr>
      <p:grpSpPr>
        <a:xfrm>
          <a:off x="0" y="0"/>
          <a:ext cx="0" cy="0"/>
          <a:chOff x="0" y="0"/>
          <a:chExt cx="0" cy="0"/>
        </a:xfrm>
      </p:grpSpPr>
      <p:sp>
        <p:nvSpPr>
          <p:cNvPr id="1960" name="Google Shape;1960;p255"/>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61" name="Google Shape;1961;p25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962" name="Google Shape;1962;p255"/>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1963" name="Google Shape;1963;p25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64" name="Google Shape;1964;p25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65" name="Google Shape;1965;p25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966" name="Shape 1966"/>
        <p:cNvGrpSpPr/>
        <p:nvPr/>
      </p:nvGrpSpPr>
      <p:grpSpPr>
        <a:xfrm>
          <a:off x="0" y="0"/>
          <a:ext cx="0" cy="0"/>
          <a:chOff x="0" y="0"/>
          <a:chExt cx="0" cy="0"/>
        </a:xfrm>
      </p:grpSpPr>
      <p:sp>
        <p:nvSpPr>
          <p:cNvPr id="1967" name="Google Shape;1967;p256"/>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68" name="Google Shape;1968;p25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969" name="Google Shape;1969;p256"/>
          <p:cNvPicPr preferRelativeResize="0"/>
          <p:nvPr/>
        </p:nvPicPr>
        <p:blipFill>
          <a:blip r:embed="rId2">
            <a:alphaModFix/>
          </a:blip>
          <a:stretch>
            <a:fillRect/>
          </a:stretch>
        </p:blipFill>
        <p:spPr>
          <a:xfrm>
            <a:off x="762000" y="609606"/>
            <a:ext cx="2558261" cy="406975"/>
          </a:xfrm>
          <a:prstGeom prst="rect">
            <a:avLst/>
          </a:prstGeom>
          <a:noFill/>
          <a:ln>
            <a:noFill/>
          </a:ln>
        </p:spPr>
      </p:pic>
      <p:cxnSp>
        <p:nvCxnSpPr>
          <p:cNvPr id="1970" name="Google Shape;1970;p25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71" name="Google Shape;1971;p25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72" name="Google Shape;1972;p25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973" name="Shape 1973"/>
        <p:cNvGrpSpPr/>
        <p:nvPr/>
      </p:nvGrpSpPr>
      <p:grpSpPr>
        <a:xfrm>
          <a:off x="0" y="0"/>
          <a:ext cx="0" cy="0"/>
          <a:chOff x="0" y="0"/>
          <a:chExt cx="0" cy="0"/>
        </a:xfrm>
      </p:grpSpPr>
      <p:sp>
        <p:nvSpPr>
          <p:cNvPr id="1974" name="Google Shape;1974;p25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975" name="Google Shape;1975;p25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1976" name="Google Shape;1976;p25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77" name="Google Shape;1977;p25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a Title &amp; Subtitle">
  <p:cSld name="OBJECT_1_2">
    <p:bg>
      <p:bgPr>
        <a:solidFill>
          <a:schemeClr val="lt1"/>
        </a:solidFill>
      </p:bgPr>
    </p:bg>
    <p:spTree>
      <p:nvGrpSpPr>
        <p:cNvPr id="1978" name="Shape 1978"/>
        <p:cNvGrpSpPr/>
        <p:nvPr/>
      </p:nvGrpSpPr>
      <p:grpSpPr>
        <a:xfrm>
          <a:off x="0" y="0"/>
          <a:ext cx="0" cy="0"/>
          <a:chOff x="0" y="0"/>
          <a:chExt cx="0" cy="0"/>
        </a:xfrm>
      </p:grpSpPr>
      <p:sp>
        <p:nvSpPr>
          <p:cNvPr id="1979" name="Google Shape;1979;p25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80" name="Google Shape;1980;p25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1981" name="Google Shape;1981;p25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36" name="Shape 236"/>
        <p:cNvGrpSpPr/>
        <p:nvPr/>
      </p:nvGrpSpPr>
      <p:grpSpPr>
        <a:xfrm>
          <a:off x="0" y="0"/>
          <a:ext cx="0" cy="0"/>
          <a:chOff x="0" y="0"/>
          <a:chExt cx="0" cy="0"/>
        </a:xfrm>
      </p:grpSpPr>
      <p:sp>
        <p:nvSpPr>
          <p:cNvPr id="237" name="Google Shape;237;p2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8" name="Google Shape;238;p27"/>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27"/>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0" name="Google Shape;240;p2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27"/>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2" name="Google Shape;242;p27"/>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3" name="Google Shape;243;p27"/>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244" name="Google Shape;244;p27"/>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5" name="Google Shape;245;p27"/>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6" name="Google Shape;246;p27"/>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7" name="Google Shape;247;p27"/>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8" name="Google Shape;248;p27"/>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7"/>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27"/>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27"/>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27"/>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1982" name="Shape 1982"/>
        <p:cNvGrpSpPr/>
        <p:nvPr/>
      </p:nvGrpSpPr>
      <p:grpSpPr>
        <a:xfrm>
          <a:off x="0" y="0"/>
          <a:ext cx="0" cy="0"/>
          <a:chOff x="0" y="0"/>
          <a:chExt cx="0" cy="0"/>
        </a:xfrm>
      </p:grpSpPr>
      <p:sp>
        <p:nvSpPr>
          <p:cNvPr id="1983" name="Google Shape;1983;p2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84" name="Google Shape;1984;p25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985" name="Shape 1985"/>
        <p:cNvGrpSpPr/>
        <p:nvPr/>
      </p:nvGrpSpPr>
      <p:grpSpPr>
        <a:xfrm>
          <a:off x="0" y="0"/>
          <a:ext cx="0" cy="0"/>
          <a:chOff x="0" y="0"/>
          <a:chExt cx="0" cy="0"/>
        </a:xfrm>
      </p:grpSpPr>
      <p:sp>
        <p:nvSpPr>
          <p:cNvPr id="1986" name="Google Shape;1986;p26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987" name="Google Shape;1987;p26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1988" name="Google Shape;1988;p26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89" name="Google Shape;1989;p26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990" name="Shape 1990"/>
        <p:cNvGrpSpPr/>
        <p:nvPr/>
      </p:nvGrpSpPr>
      <p:grpSpPr>
        <a:xfrm>
          <a:off x="0" y="0"/>
          <a:ext cx="0" cy="0"/>
          <a:chOff x="0" y="0"/>
          <a:chExt cx="0" cy="0"/>
        </a:xfrm>
      </p:grpSpPr>
      <p:sp>
        <p:nvSpPr>
          <p:cNvPr id="1991" name="Google Shape;1991;p26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92" name="Google Shape;1992;p26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cxnSp>
        <p:nvCxnSpPr>
          <p:cNvPr id="1993" name="Google Shape;1993;p261"/>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94" name="Google Shape;1994;p261"/>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95" name="Google Shape;1995;p261"/>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96" name="Google Shape;1996;p261"/>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97" name="Google Shape;1997;p261"/>
          <p:cNvSpPr txBox="1"/>
          <p:nvPr>
            <p:ph idx="5" type="subTitle"/>
          </p:nvPr>
        </p:nvSpPr>
        <p:spPr>
          <a:xfrm>
            <a:off x="6935300" y="1970333"/>
            <a:ext cx="44859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98" name="Google Shape;1998;p26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999" name="Shape 1999"/>
        <p:cNvGrpSpPr/>
        <p:nvPr/>
      </p:nvGrpSpPr>
      <p:grpSpPr>
        <a:xfrm>
          <a:off x="0" y="0"/>
          <a:ext cx="0" cy="0"/>
          <a:chOff x="0" y="0"/>
          <a:chExt cx="0" cy="0"/>
        </a:xfrm>
      </p:grpSpPr>
      <p:sp>
        <p:nvSpPr>
          <p:cNvPr id="2000" name="Google Shape;2000;p26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2001" name="Google Shape;2001;p262"/>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02" name="Google Shape;2002;p262"/>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2003" name="Google Shape;2003;p262"/>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04" name="Google Shape;2004;p262"/>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05" name="Google Shape;2005;p262"/>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2006" name="Google Shape;2006;p262"/>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007" name="Google Shape;2007;p26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2008" name="Shape 2008"/>
        <p:cNvGrpSpPr/>
        <p:nvPr/>
      </p:nvGrpSpPr>
      <p:grpSpPr>
        <a:xfrm>
          <a:off x="0" y="0"/>
          <a:ext cx="0" cy="0"/>
          <a:chOff x="0" y="0"/>
          <a:chExt cx="0" cy="0"/>
        </a:xfrm>
      </p:grpSpPr>
      <p:sp>
        <p:nvSpPr>
          <p:cNvPr id="2009" name="Google Shape;2009;p26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2010" name="Google Shape;2010;p26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cxnSp>
        <p:nvCxnSpPr>
          <p:cNvPr id="2011" name="Google Shape;2011;p263"/>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012" name="Google Shape;2012;p263"/>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013" name="Google Shape;2013;p263"/>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2014" name="Google Shape;2014;p263"/>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2015" name="Google Shape;2015;p263"/>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16" name="Google Shape;2016;p263"/>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17" name="Google Shape;2017;p263"/>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18" name="Google Shape;2018;p263"/>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19" name="Google Shape;2019;p26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2020" name="Shape 2020"/>
        <p:cNvGrpSpPr/>
        <p:nvPr/>
      </p:nvGrpSpPr>
      <p:grpSpPr>
        <a:xfrm>
          <a:off x="0" y="0"/>
          <a:ext cx="0" cy="0"/>
          <a:chOff x="0" y="0"/>
          <a:chExt cx="0" cy="0"/>
        </a:xfrm>
      </p:grpSpPr>
      <p:sp>
        <p:nvSpPr>
          <p:cNvPr id="2021" name="Google Shape;2021;p26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2022" name="Google Shape;2022;p264"/>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23" name="Google Shape;2023;p264"/>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2024" name="Google Shape;2024;p264"/>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25" name="Google Shape;2025;p264"/>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26" name="Google Shape;2026;p264"/>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27" name="Google Shape;2027;p264"/>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28" name="Google Shape;2028;p264"/>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2029" name="Google Shape;2029;p264"/>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030" name="Google Shape;2030;p264"/>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031" name="Google Shape;2031;p26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2032" name="Shape 2032"/>
        <p:cNvGrpSpPr/>
        <p:nvPr/>
      </p:nvGrpSpPr>
      <p:grpSpPr>
        <a:xfrm>
          <a:off x="0" y="0"/>
          <a:ext cx="0" cy="0"/>
          <a:chOff x="0" y="0"/>
          <a:chExt cx="0" cy="0"/>
        </a:xfrm>
      </p:grpSpPr>
      <p:sp>
        <p:nvSpPr>
          <p:cNvPr id="2033" name="Google Shape;2033;p265"/>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4" name="Google Shape;2034;p265"/>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5" name="Google Shape;2035;p265"/>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6" name="Google Shape;2036;p26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2037" name="Google Shape;2037;p265"/>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2038" name="Google Shape;2038;p26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2039" name="Google Shape;2039;p265"/>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40" name="Google Shape;2040;p265"/>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41" name="Google Shape;2041;p265"/>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42" name="Google Shape;2042;p265"/>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43" name="Google Shape;2043;p265"/>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44" name="Google Shape;2044;p26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2045" name="Shape 2045"/>
        <p:cNvGrpSpPr/>
        <p:nvPr/>
      </p:nvGrpSpPr>
      <p:grpSpPr>
        <a:xfrm>
          <a:off x="0" y="0"/>
          <a:ext cx="0" cy="0"/>
          <a:chOff x="0" y="0"/>
          <a:chExt cx="0" cy="0"/>
        </a:xfrm>
      </p:grpSpPr>
      <p:sp>
        <p:nvSpPr>
          <p:cNvPr id="2046" name="Google Shape;2046;p26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2047" name="Google Shape;2047;p266"/>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8" name="Google Shape;2048;p266"/>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49" name="Google Shape;2049;p266"/>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50" name="Google Shape;2050;p266"/>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2051" name="Google Shape;2051;p26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2052" name="Shape 2052"/>
        <p:cNvGrpSpPr/>
        <p:nvPr/>
      </p:nvGrpSpPr>
      <p:grpSpPr>
        <a:xfrm>
          <a:off x="0" y="0"/>
          <a:ext cx="0" cy="0"/>
          <a:chOff x="0" y="0"/>
          <a:chExt cx="0" cy="0"/>
        </a:xfrm>
      </p:grpSpPr>
      <p:sp>
        <p:nvSpPr>
          <p:cNvPr id="2053" name="Google Shape;2053;p26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2054" name="Google Shape;2054;p267"/>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5" name="Google Shape;2055;p267"/>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56" name="Google Shape;2056;p267"/>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57" name="Google Shape;2057;p267"/>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2058" name="Google Shape;2058;p26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2059" name="Shape 2059"/>
        <p:cNvGrpSpPr/>
        <p:nvPr/>
      </p:nvGrpSpPr>
      <p:grpSpPr>
        <a:xfrm>
          <a:off x="0" y="0"/>
          <a:ext cx="0" cy="0"/>
          <a:chOff x="0" y="0"/>
          <a:chExt cx="0" cy="0"/>
        </a:xfrm>
      </p:grpSpPr>
      <p:sp>
        <p:nvSpPr>
          <p:cNvPr id="2060" name="Google Shape;2060;p268"/>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1" name="Google Shape;2061;p2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2062" name="Google Shape;2062;p268"/>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063" name="Google Shape;2063;p268"/>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2064" name="Google Shape;2064;p26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53" name="Shape 253"/>
        <p:cNvGrpSpPr/>
        <p:nvPr/>
      </p:nvGrpSpPr>
      <p:grpSpPr>
        <a:xfrm>
          <a:off x="0" y="0"/>
          <a:ext cx="0" cy="0"/>
          <a:chOff x="0" y="0"/>
          <a:chExt cx="0" cy="0"/>
        </a:xfrm>
      </p:grpSpPr>
      <p:pic>
        <p:nvPicPr>
          <p:cNvPr id="254" name="Google Shape;254;p28"/>
          <p:cNvPicPr preferRelativeResize="0"/>
          <p:nvPr/>
        </p:nvPicPr>
        <p:blipFill rotWithShape="1">
          <a:blip r:embed="rId2">
            <a:alphaModFix/>
          </a:blip>
          <a:srcRect b="0" l="0" r="0" t="0"/>
          <a:stretch/>
        </p:blipFill>
        <p:spPr>
          <a:xfrm>
            <a:off x="3021967" y="2819733"/>
            <a:ext cx="6146561" cy="974266"/>
          </a:xfrm>
          <a:prstGeom prst="rect">
            <a:avLst/>
          </a:prstGeom>
          <a:noFill/>
          <a:ln>
            <a:noFill/>
          </a:ln>
        </p:spPr>
      </p:pic>
      <p:sp>
        <p:nvSpPr>
          <p:cNvPr id="255" name="Google Shape;255;p2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2065" name="Shape 2065"/>
        <p:cNvGrpSpPr/>
        <p:nvPr/>
      </p:nvGrpSpPr>
      <p:grpSpPr>
        <a:xfrm>
          <a:off x="0" y="0"/>
          <a:ext cx="0" cy="0"/>
          <a:chOff x="0" y="0"/>
          <a:chExt cx="0" cy="0"/>
        </a:xfrm>
      </p:grpSpPr>
      <p:sp>
        <p:nvSpPr>
          <p:cNvPr id="2066" name="Google Shape;2066;p269"/>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7" name="Google Shape;2067;p269"/>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8" name="Google Shape;2068;p269"/>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9" name="Google Shape;2069;p269"/>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0" name="Google Shape;2070;p26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2071" name="Google Shape;2071;p26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2072" name="Google Shape;2072;p269"/>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73" name="Google Shape;2073;p269"/>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74" name="Google Shape;2074;p269"/>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75" name="Google Shape;2075;p269"/>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076" name="Google Shape;2076;p26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2077" name="Shape 2077"/>
        <p:cNvGrpSpPr/>
        <p:nvPr/>
      </p:nvGrpSpPr>
      <p:grpSpPr>
        <a:xfrm>
          <a:off x="0" y="0"/>
          <a:ext cx="0" cy="0"/>
          <a:chOff x="0" y="0"/>
          <a:chExt cx="0" cy="0"/>
        </a:xfrm>
      </p:grpSpPr>
      <p:sp>
        <p:nvSpPr>
          <p:cNvPr id="2078" name="Google Shape;2078;p270"/>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79" name="Google Shape;2079;p27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2080" name="Shape 2080"/>
        <p:cNvGrpSpPr/>
        <p:nvPr/>
      </p:nvGrpSpPr>
      <p:grpSpPr>
        <a:xfrm>
          <a:off x="0" y="0"/>
          <a:ext cx="0" cy="0"/>
          <a:chOff x="0" y="0"/>
          <a:chExt cx="0" cy="0"/>
        </a:xfrm>
      </p:grpSpPr>
      <p:sp>
        <p:nvSpPr>
          <p:cNvPr id="2081" name="Google Shape;2081;p271"/>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82" name="Google Shape;2082;p27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2083" name="Shape 2083"/>
        <p:cNvGrpSpPr/>
        <p:nvPr/>
      </p:nvGrpSpPr>
      <p:grpSpPr>
        <a:xfrm>
          <a:off x="0" y="0"/>
          <a:ext cx="0" cy="0"/>
          <a:chOff x="0" y="0"/>
          <a:chExt cx="0" cy="0"/>
        </a:xfrm>
      </p:grpSpPr>
      <p:sp>
        <p:nvSpPr>
          <p:cNvPr id="2084" name="Google Shape;2084;p272"/>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85" name="Google Shape;2085;p27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2086" name="Shape 2086"/>
        <p:cNvGrpSpPr/>
        <p:nvPr/>
      </p:nvGrpSpPr>
      <p:grpSpPr>
        <a:xfrm>
          <a:off x="0" y="0"/>
          <a:ext cx="0" cy="0"/>
          <a:chOff x="0" y="0"/>
          <a:chExt cx="0" cy="0"/>
        </a:xfrm>
      </p:grpSpPr>
      <p:sp>
        <p:nvSpPr>
          <p:cNvPr id="2087" name="Google Shape;2087;p273"/>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88" name="Google Shape;2088;p27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089" name="Google Shape;2089;p273"/>
          <p:cNvPicPr preferRelativeResize="0"/>
          <p:nvPr/>
        </p:nvPicPr>
        <p:blipFill>
          <a:blip r:embed="rId2">
            <a:alphaModFix/>
          </a:blip>
          <a:stretch>
            <a:fillRect/>
          </a:stretch>
        </p:blipFill>
        <p:spPr>
          <a:xfrm>
            <a:off x="10669156" y="6474098"/>
            <a:ext cx="188420" cy="188420"/>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2090" name="Shape 2090"/>
        <p:cNvGrpSpPr/>
        <p:nvPr/>
      </p:nvGrpSpPr>
      <p:grpSpPr>
        <a:xfrm>
          <a:off x="0" y="0"/>
          <a:ext cx="0" cy="0"/>
          <a:chOff x="0" y="0"/>
          <a:chExt cx="0" cy="0"/>
        </a:xfrm>
      </p:grpSpPr>
      <p:sp>
        <p:nvSpPr>
          <p:cNvPr id="2091" name="Google Shape;2091;p27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92" name="Google Shape;2092;p274"/>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3" name="Google Shape;2093;p27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094" name="Google Shape;2094;p274"/>
          <p:cNvSpPr/>
          <p:nvPr/>
        </p:nvSpPr>
        <p:spPr>
          <a:xfrm>
            <a:off x="10207767"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5" name="Google Shape;2095;p274"/>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6" name="Google Shape;2096;p274"/>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7" name="Google Shape;2097;p274"/>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8" name="Google Shape;2098;p274"/>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9" name="Google Shape;2099;p274"/>
          <p:cNvSpPr/>
          <p:nvPr/>
        </p:nvSpPr>
        <p:spPr>
          <a:xfrm>
            <a:off x="8871100"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0" name="Google Shape;2100;p274"/>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101" name="Shape 2101"/>
        <p:cNvGrpSpPr/>
        <p:nvPr/>
      </p:nvGrpSpPr>
      <p:grpSpPr>
        <a:xfrm>
          <a:off x="0" y="0"/>
          <a:ext cx="0" cy="0"/>
          <a:chOff x="0" y="0"/>
          <a:chExt cx="0" cy="0"/>
        </a:xfrm>
      </p:grpSpPr>
      <p:sp>
        <p:nvSpPr>
          <p:cNvPr id="2102" name="Google Shape;2102;p275"/>
          <p:cNvSpPr/>
          <p:nvPr/>
        </p:nvSpPr>
        <p:spPr>
          <a:xfrm rot="10800000">
            <a:off x="10362767"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3" name="Google Shape;2103;p275"/>
          <p:cNvSpPr/>
          <p:nvPr/>
        </p:nvSpPr>
        <p:spPr>
          <a:xfrm rot="10800000">
            <a:off x="10511567"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104" name="Google Shape;2104;p275"/>
          <p:cNvSpPr/>
          <p:nvPr/>
        </p:nvSpPr>
        <p:spPr>
          <a:xfrm rot="10800000">
            <a:off x="10655533"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2105" name="Google Shape;2105;p275"/>
          <p:cNvCxnSpPr>
            <a:stCxn id="2104" idx="2"/>
          </p:cNvCxnSpPr>
          <p:nvPr/>
        </p:nvCxnSpPr>
        <p:spPr>
          <a:xfrm rot="10800000">
            <a:off x="106555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2106" name="Google Shape;2106;p275"/>
          <p:cNvCxnSpPr>
            <a:stCxn id="2102" idx="2"/>
          </p:cNvCxnSpPr>
          <p:nvPr/>
        </p:nvCxnSpPr>
        <p:spPr>
          <a:xfrm rot="10800000">
            <a:off x="103627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2107" name="Google Shape;2107;p275"/>
          <p:cNvCxnSpPr>
            <a:stCxn id="2103" idx="2"/>
          </p:cNvCxnSpPr>
          <p:nvPr/>
        </p:nvCxnSpPr>
        <p:spPr>
          <a:xfrm rot="10800000">
            <a:off x="105115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2108" name="Google Shape;2108;p275"/>
          <p:cNvCxnSpPr>
            <a:stCxn id="2104" idx="0"/>
          </p:cNvCxnSpPr>
          <p:nvPr/>
        </p:nvCxnSpPr>
        <p:spPr>
          <a:xfrm>
            <a:off x="10941583" y="2561733"/>
            <a:ext cx="326100" cy="0"/>
          </a:xfrm>
          <a:prstGeom prst="straightConnector1">
            <a:avLst/>
          </a:prstGeom>
          <a:noFill/>
          <a:ln cap="flat" cmpd="sng" w="9525">
            <a:solidFill>
              <a:schemeClr val="lt2"/>
            </a:solidFill>
            <a:prstDash val="solid"/>
            <a:round/>
            <a:headEnd len="med" w="med" type="none"/>
            <a:tailEnd len="med" w="med" type="none"/>
          </a:ln>
        </p:spPr>
      </p:cxnSp>
      <p:cxnSp>
        <p:nvCxnSpPr>
          <p:cNvPr id="2109" name="Google Shape;2109;p275"/>
          <p:cNvCxnSpPr>
            <a:stCxn id="2103" idx="0"/>
          </p:cNvCxnSpPr>
          <p:nvPr/>
        </p:nvCxnSpPr>
        <p:spPr>
          <a:xfrm>
            <a:off x="1086991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2110" name="Google Shape;2110;p275"/>
          <p:cNvCxnSpPr>
            <a:stCxn id="2102" idx="0"/>
          </p:cNvCxnSpPr>
          <p:nvPr/>
        </p:nvCxnSpPr>
        <p:spPr>
          <a:xfrm>
            <a:off x="10795517" y="2855267"/>
            <a:ext cx="456900" cy="0"/>
          </a:xfrm>
          <a:prstGeom prst="straightConnector1">
            <a:avLst/>
          </a:prstGeom>
          <a:noFill/>
          <a:ln cap="flat" cmpd="sng" w="9525">
            <a:solidFill>
              <a:schemeClr val="lt2"/>
            </a:solidFill>
            <a:prstDash val="solid"/>
            <a:round/>
            <a:headEnd len="med" w="med" type="none"/>
            <a:tailEnd len="med" w="med" type="none"/>
          </a:ln>
        </p:spPr>
      </p:cxnSp>
      <p:sp>
        <p:nvSpPr>
          <p:cNvPr id="2111" name="Google Shape;2111;p27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12" name="Google Shape;2112;p275"/>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3" name="Google Shape;2113;p27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114" name="Google Shape;2114;p275"/>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5" name="Google Shape;2115;p275"/>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6" name="Google Shape;2116;p275"/>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7" name="Google Shape;2117;p275"/>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8" name="Google Shape;2118;p275"/>
          <p:cNvSpPr/>
          <p:nvPr/>
        </p:nvSpPr>
        <p:spPr>
          <a:xfrm>
            <a:off x="9726567"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9" name="Google Shape;2119;p275"/>
          <p:cNvSpPr/>
          <p:nvPr/>
        </p:nvSpPr>
        <p:spPr>
          <a:xfrm>
            <a:off x="8871100"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0" name="Google Shape;2120;p275"/>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121" name="Shape 2121"/>
        <p:cNvGrpSpPr/>
        <p:nvPr/>
      </p:nvGrpSpPr>
      <p:grpSpPr>
        <a:xfrm>
          <a:off x="0" y="0"/>
          <a:ext cx="0" cy="0"/>
          <a:chOff x="0" y="0"/>
          <a:chExt cx="0" cy="0"/>
        </a:xfrm>
      </p:grpSpPr>
      <p:sp>
        <p:nvSpPr>
          <p:cNvPr id="2122" name="Google Shape;2122;p27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23" name="Google Shape;2123;p276"/>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4" name="Google Shape;2124;p276"/>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5" name="Google Shape;2125;p27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126" name="Google Shape;2126;p276"/>
          <p:cNvSpPr/>
          <p:nvPr/>
        </p:nvSpPr>
        <p:spPr>
          <a:xfrm rot="10800000">
            <a:off x="10205083"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7" name="Google Shape;2127;p276"/>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8" name="Google Shape;2128;p276"/>
          <p:cNvSpPr/>
          <p:nvPr/>
        </p:nvSpPr>
        <p:spPr>
          <a:xfrm rot="-5400000">
            <a:off x="8289638"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2129" name="Google Shape;2129;p276"/>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0" name="Google Shape;2130;p276"/>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1" name="Google Shape;2131;p276"/>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2" name="Google Shape;2132;p276"/>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133" name="Google Shape;2133;p276"/>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134" name="Google Shape;2134;p276"/>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135" name="Google Shape;2135;p276"/>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136" name="Google Shape;2136;p276"/>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137" name="Google Shape;2137;p276"/>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138" name="Shape 2138"/>
        <p:cNvGrpSpPr/>
        <p:nvPr/>
      </p:nvGrpSpPr>
      <p:grpSpPr>
        <a:xfrm>
          <a:off x="0" y="0"/>
          <a:ext cx="0" cy="0"/>
          <a:chOff x="0" y="0"/>
          <a:chExt cx="0" cy="0"/>
        </a:xfrm>
      </p:grpSpPr>
      <p:sp>
        <p:nvSpPr>
          <p:cNvPr id="2139" name="Google Shape;2139;p27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40" name="Google Shape;2140;p277"/>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1" name="Google Shape;2141;p27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142" name="Google Shape;2142;p277"/>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3" name="Google Shape;2143;p277"/>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4" name="Google Shape;2144;p277"/>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5" name="Google Shape;2145;p277"/>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2146" name="Google Shape;2146;p277"/>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7" name="Google Shape;2147;p277"/>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8" name="Google Shape;2148;p277"/>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49" name="Shape 2149"/>
        <p:cNvGrpSpPr/>
        <p:nvPr/>
      </p:nvGrpSpPr>
      <p:grpSpPr>
        <a:xfrm>
          <a:off x="0" y="0"/>
          <a:ext cx="0" cy="0"/>
          <a:chOff x="0" y="0"/>
          <a:chExt cx="0" cy="0"/>
        </a:xfrm>
      </p:grpSpPr>
      <p:sp>
        <p:nvSpPr>
          <p:cNvPr id="2150" name="Google Shape;2150;p278"/>
          <p:cNvSpPr/>
          <p:nvPr/>
        </p:nvSpPr>
        <p:spPr>
          <a:xfrm rot="10800000">
            <a:off x="10362767"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151" name="Google Shape;2151;p278"/>
          <p:cNvSpPr/>
          <p:nvPr/>
        </p:nvSpPr>
        <p:spPr>
          <a:xfrm rot="10800000">
            <a:off x="10511567"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152" name="Google Shape;2152;p278"/>
          <p:cNvSpPr/>
          <p:nvPr/>
        </p:nvSpPr>
        <p:spPr>
          <a:xfrm rot="10800000">
            <a:off x="10655533"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2153" name="Google Shape;2153;p278"/>
          <p:cNvCxnSpPr>
            <a:stCxn id="2152" idx="2"/>
          </p:cNvCxnSpPr>
          <p:nvPr/>
        </p:nvCxnSpPr>
        <p:spPr>
          <a:xfrm rot="10800000">
            <a:off x="106555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154" name="Google Shape;2154;p278"/>
          <p:cNvCxnSpPr>
            <a:stCxn id="2150" idx="2"/>
          </p:cNvCxnSpPr>
          <p:nvPr/>
        </p:nvCxnSpPr>
        <p:spPr>
          <a:xfrm rot="10800000">
            <a:off x="103627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155" name="Google Shape;2155;p278"/>
          <p:cNvCxnSpPr>
            <a:stCxn id="2151" idx="2"/>
          </p:cNvCxnSpPr>
          <p:nvPr/>
        </p:nvCxnSpPr>
        <p:spPr>
          <a:xfrm rot="10800000">
            <a:off x="105115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156" name="Google Shape;2156;p278"/>
          <p:cNvCxnSpPr>
            <a:stCxn id="2152" idx="0"/>
          </p:cNvCxnSpPr>
          <p:nvPr/>
        </p:nvCxnSpPr>
        <p:spPr>
          <a:xfrm>
            <a:off x="10941583" y="2561733"/>
            <a:ext cx="326100" cy="0"/>
          </a:xfrm>
          <a:prstGeom prst="straightConnector1">
            <a:avLst/>
          </a:prstGeom>
          <a:noFill/>
          <a:ln cap="flat" cmpd="sng" w="9525">
            <a:solidFill>
              <a:schemeClr val="dk2"/>
            </a:solidFill>
            <a:prstDash val="solid"/>
            <a:round/>
            <a:headEnd len="med" w="med" type="none"/>
            <a:tailEnd len="med" w="med" type="none"/>
          </a:ln>
        </p:spPr>
      </p:cxnSp>
      <p:cxnSp>
        <p:nvCxnSpPr>
          <p:cNvPr id="2157" name="Google Shape;2157;p278"/>
          <p:cNvCxnSpPr>
            <a:stCxn id="2151" idx="0"/>
          </p:cNvCxnSpPr>
          <p:nvPr/>
        </p:nvCxnSpPr>
        <p:spPr>
          <a:xfrm>
            <a:off x="1086991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158" name="Google Shape;2158;p278"/>
          <p:cNvCxnSpPr>
            <a:stCxn id="2150" idx="0"/>
          </p:cNvCxnSpPr>
          <p:nvPr/>
        </p:nvCxnSpPr>
        <p:spPr>
          <a:xfrm>
            <a:off x="10795517" y="2855267"/>
            <a:ext cx="456900" cy="0"/>
          </a:xfrm>
          <a:prstGeom prst="straightConnector1">
            <a:avLst/>
          </a:prstGeom>
          <a:noFill/>
          <a:ln cap="flat" cmpd="sng" w="9525">
            <a:solidFill>
              <a:schemeClr val="dk2"/>
            </a:solidFill>
            <a:prstDash val="solid"/>
            <a:round/>
            <a:headEnd len="med" w="med" type="none"/>
            <a:tailEnd len="med" w="med" type="none"/>
          </a:ln>
        </p:spPr>
      </p:cxnSp>
      <p:sp>
        <p:nvSpPr>
          <p:cNvPr id="2159" name="Google Shape;2159;p27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60" name="Google Shape;2160;p278"/>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1" name="Google Shape;2161;p27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162" name="Google Shape;2162;p278"/>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3" name="Google Shape;2163;p278"/>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4" name="Google Shape;2164;p278"/>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5" name="Google Shape;2165;p278"/>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6" name="Google Shape;2166;p278"/>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7" name="Google Shape;2167;p278"/>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8" name="Google Shape;2168;p278"/>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56" name="Shape 256"/>
        <p:cNvGrpSpPr/>
        <p:nvPr/>
      </p:nvGrpSpPr>
      <p:grpSpPr>
        <a:xfrm>
          <a:off x="0" y="0"/>
          <a:ext cx="0" cy="0"/>
          <a:chOff x="0" y="0"/>
          <a:chExt cx="0" cy="0"/>
        </a:xfrm>
      </p:grpSpPr>
      <p:pic>
        <p:nvPicPr>
          <p:cNvPr id="257" name="Google Shape;257;p29"/>
          <p:cNvPicPr preferRelativeResize="0"/>
          <p:nvPr/>
        </p:nvPicPr>
        <p:blipFill>
          <a:blip r:embed="rId2">
            <a:alphaModFix/>
          </a:blip>
          <a:stretch>
            <a:fillRect/>
          </a:stretch>
        </p:blipFill>
        <p:spPr>
          <a:xfrm>
            <a:off x="3021951" y="2819748"/>
            <a:ext cx="6146563" cy="977790"/>
          </a:xfrm>
          <a:prstGeom prst="rect">
            <a:avLst/>
          </a:prstGeom>
          <a:noFill/>
          <a:ln>
            <a:noFill/>
          </a:ln>
        </p:spPr>
      </p:pic>
      <p:sp>
        <p:nvSpPr>
          <p:cNvPr id="258" name="Google Shape;258;p2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169" name="Shape 2169"/>
        <p:cNvGrpSpPr/>
        <p:nvPr/>
      </p:nvGrpSpPr>
      <p:grpSpPr>
        <a:xfrm>
          <a:off x="0" y="0"/>
          <a:ext cx="0" cy="0"/>
          <a:chOff x="0" y="0"/>
          <a:chExt cx="0" cy="0"/>
        </a:xfrm>
      </p:grpSpPr>
      <p:sp>
        <p:nvSpPr>
          <p:cNvPr id="2170" name="Google Shape;2170;p27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71" name="Google Shape;2171;p279"/>
          <p:cNvSpPr/>
          <p:nvPr/>
        </p:nvSpPr>
        <p:spPr>
          <a:xfrm>
            <a:off x="10222833"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2" name="Google Shape;2172;p279"/>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3" name="Google Shape;2173;p27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174" name="Google Shape;2174;p279"/>
          <p:cNvSpPr/>
          <p:nvPr/>
        </p:nvSpPr>
        <p:spPr>
          <a:xfrm rot="10800000">
            <a:off x="10205083"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5" name="Google Shape;2175;p279"/>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6" name="Google Shape;2176;p279"/>
          <p:cNvSpPr/>
          <p:nvPr/>
        </p:nvSpPr>
        <p:spPr>
          <a:xfrm rot="-5400000">
            <a:off x="8289638"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2177" name="Google Shape;2177;p279"/>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8" name="Google Shape;2178;p279"/>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9" name="Google Shape;2179;p279"/>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0" name="Google Shape;2180;p279"/>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181" name="Google Shape;2181;p279"/>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182" name="Google Shape;2182;p279"/>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183" name="Google Shape;2183;p279"/>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184" name="Google Shape;2184;p279"/>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185" name="Google Shape;2185;p279"/>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186" name="Shape 2186"/>
        <p:cNvGrpSpPr/>
        <p:nvPr/>
      </p:nvGrpSpPr>
      <p:grpSpPr>
        <a:xfrm>
          <a:off x="0" y="0"/>
          <a:ext cx="0" cy="0"/>
          <a:chOff x="0" y="0"/>
          <a:chExt cx="0" cy="0"/>
        </a:xfrm>
      </p:grpSpPr>
      <p:pic>
        <p:nvPicPr>
          <p:cNvPr id="2187" name="Google Shape;2187;p280"/>
          <p:cNvPicPr preferRelativeResize="0"/>
          <p:nvPr/>
        </p:nvPicPr>
        <p:blipFill rotWithShape="1">
          <a:blip r:embed="rId2">
            <a:alphaModFix/>
          </a:blip>
          <a:srcRect b="0" l="0" r="0" t="0"/>
          <a:stretch/>
        </p:blipFill>
        <p:spPr>
          <a:xfrm>
            <a:off x="3021967" y="2819733"/>
            <a:ext cx="6146561" cy="974266"/>
          </a:xfrm>
          <a:prstGeom prst="rect">
            <a:avLst/>
          </a:prstGeom>
          <a:noFill/>
          <a:ln>
            <a:noFill/>
          </a:ln>
        </p:spPr>
      </p:pic>
      <p:sp>
        <p:nvSpPr>
          <p:cNvPr id="2188" name="Google Shape;2188;p28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189" name="Shape 2189"/>
        <p:cNvGrpSpPr/>
        <p:nvPr/>
      </p:nvGrpSpPr>
      <p:grpSpPr>
        <a:xfrm>
          <a:off x="0" y="0"/>
          <a:ext cx="0" cy="0"/>
          <a:chOff x="0" y="0"/>
          <a:chExt cx="0" cy="0"/>
        </a:xfrm>
      </p:grpSpPr>
      <p:pic>
        <p:nvPicPr>
          <p:cNvPr id="2190" name="Google Shape;2190;p281"/>
          <p:cNvPicPr preferRelativeResize="0"/>
          <p:nvPr/>
        </p:nvPicPr>
        <p:blipFill>
          <a:blip r:embed="rId2">
            <a:alphaModFix/>
          </a:blip>
          <a:stretch>
            <a:fillRect/>
          </a:stretch>
        </p:blipFill>
        <p:spPr>
          <a:xfrm>
            <a:off x="3021951" y="2819748"/>
            <a:ext cx="6146563" cy="977790"/>
          </a:xfrm>
          <a:prstGeom prst="rect">
            <a:avLst/>
          </a:prstGeom>
          <a:noFill/>
          <a:ln>
            <a:noFill/>
          </a:ln>
        </p:spPr>
      </p:pic>
      <p:sp>
        <p:nvSpPr>
          <p:cNvPr id="2191" name="Google Shape;2191;p28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92" name="Shape 2192"/>
        <p:cNvGrpSpPr/>
        <p:nvPr/>
      </p:nvGrpSpPr>
      <p:grpSpPr>
        <a:xfrm>
          <a:off x="0" y="0"/>
          <a:ext cx="0" cy="0"/>
          <a:chOff x="0" y="0"/>
          <a:chExt cx="0" cy="0"/>
        </a:xfrm>
      </p:grpSpPr>
      <p:sp>
        <p:nvSpPr>
          <p:cNvPr id="2193" name="Google Shape;2193;p282"/>
          <p:cNvSpPr txBox="1"/>
          <p:nvPr>
            <p:ph idx="12" type="sldNum"/>
          </p:nvPr>
        </p:nvSpPr>
        <p:spPr>
          <a:xfrm>
            <a:off x="10869294"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94" name="Shape 2194"/>
        <p:cNvGrpSpPr/>
        <p:nvPr/>
      </p:nvGrpSpPr>
      <p:grpSpPr>
        <a:xfrm>
          <a:off x="0" y="0"/>
          <a:ext cx="0" cy="0"/>
          <a:chOff x="0" y="0"/>
          <a:chExt cx="0" cy="0"/>
        </a:xfrm>
      </p:grpSpPr>
      <p:sp>
        <p:nvSpPr>
          <p:cNvPr id="2195" name="Google Shape;2195;p283"/>
          <p:cNvSpPr txBox="1"/>
          <p:nvPr>
            <p:ph type="title"/>
          </p:nvPr>
        </p:nvSpPr>
        <p:spPr>
          <a:xfrm>
            <a:off x="455987" y="556374"/>
            <a:ext cx="11297400" cy="813900"/>
          </a:xfrm>
          <a:prstGeom prst="rect">
            <a:avLst/>
          </a:prstGeom>
          <a:noFill/>
          <a:ln>
            <a:noFill/>
          </a:ln>
        </p:spPr>
        <p:txBody>
          <a:bodyPr anchorCtr="0" anchor="t" bIns="91425" lIns="0" spcFirstLastPara="1" rIns="146275" wrap="square" tIns="91425">
            <a:noAutofit/>
          </a:bodyPr>
          <a:lstStyle>
            <a:lvl1pPr lvl="0" rtl="0" algn="l">
              <a:lnSpc>
                <a:spcPct val="90000"/>
              </a:lnSpc>
              <a:spcBef>
                <a:spcPts val="0"/>
              </a:spcBef>
              <a:spcAft>
                <a:spcPts val="0"/>
              </a:spcAft>
              <a:buClr>
                <a:schemeClr val="dk1"/>
              </a:buClr>
              <a:buSzPts val="1700"/>
              <a:buNone/>
              <a:defRPr/>
            </a:lvl1pPr>
            <a:lvl2pPr lvl="1" rtl="0" algn="l">
              <a:lnSpc>
                <a:spcPct val="100000"/>
              </a:lnSpc>
              <a:spcBef>
                <a:spcPts val="0"/>
              </a:spcBef>
              <a:spcAft>
                <a:spcPts val="0"/>
              </a:spcAft>
              <a:buSzPts val="13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300"/>
              <a:buNone/>
              <a:defRPr/>
            </a:lvl5pPr>
            <a:lvl6pPr lvl="5" rtl="0" algn="l">
              <a:lnSpc>
                <a:spcPct val="100000"/>
              </a:lnSpc>
              <a:spcBef>
                <a:spcPts val="0"/>
              </a:spcBef>
              <a:spcAft>
                <a:spcPts val="0"/>
              </a:spcAft>
              <a:buSzPts val="1300"/>
              <a:buNone/>
              <a:defRPr/>
            </a:lvl6pPr>
            <a:lvl7pPr lvl="6" rtl="0" algn="l">
              <a:lnSpc>
                <a:spcPct val="100000"/>
              </a:lnSpc>
              <a:spcBef>
                <a:spcPts val="0"/>
              </a:spcBef>
              <a:spcAft>
                <a:spcPts val="0"/>
              </a:spcAft>
              <a:buSzPts val="1300"/>
              <a:buNone/>
              <a:defRPr/>
            </a:lvl7pPr>
            <a:lvl8pPr lvl="7" rtl="0" algn="l">
              <a:lnSpc>
                <a:spcPct val="100000"/>
              </a:lnSpc>
              <a:spcBef>
                <a:spcPts val="0"/>
              </a:spcBef>
              <a:spcAft>
                <a:spcPts val="0"/>
              </a:spcAft>
              <a:buSzPts val="1300"/>
              <a:buNone/>
              <a:defRPr/>
            </a:lvl8pPr>
            <a:lvl9pPr lvl="8" rtl="0" algn="l">
              <a:lnSpc>
                <a:spcPct val="100000"/>
              </a:lnSpc>
              <a:spcBef>
                <a:spcPts val="0"/>
              </a:spcBef>
              <a:spcAft>
                <a:spcPts val="0"/>
              </a:spcAft>
              <a:buSzPts val="1300"/>
              <a:buNone/>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 2">
    <p:spTree>
      <p:nvGrpSpPr>
        <p:cNvPr id="2196" name="Shape 2196"/>
        <p:cNvGrpSpPr/>
        <p:nvPr/>
      </p:nvGrpSpPr>
      <p:grpSpPr>
        <a:xfrm>
          <a:off x="0" y="0"/>
          <a:ext cx="0" cy="0"/>
          <a:chOff x="0" y="0"/>
          <a:chExt cx="0" cy="0"/>
        </a:xfrm>
      </p:grpSpPr>
      <p:sp>
        <p:nvSpPr>
          <p:cNvPr id="2197" name="Google Shape;2197;p28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98" name="Google Shape;2198;p284"/>
          <p:cNvSpPr txBox="1"/>
          <p:nvPr>
            <p:ph idx="1" type="body"/>
          </p:nvPr>
        </p:nvSpPr>
        <p:spPr>
          <a:xfrm>
            <a:off x="460547" y="1567543"/>
            <a:ext cx="11259900" cy="43110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 No Logo">
  <p:cSld name="Title Only_1">
    <p:spTree>
      <p:nvGrpSpPr>
        <p:cNvPr id="2199" name="Shape 2199"/>
        <p:cNvGrpSpPr/>
        <p:nvPr/>
      </p:nvGrpSpPr>
      <p:grpSpPr>
        <a:xfrm>
          <a:off x="0" y="0"/>
          <a:ext cx="0" cy="0"/>
          <a:chOff x="0" y="0"/>
          <a:chExt cx="0" cy="0"/>
        </a:xfrm>
      </p:grpSpPr>
      <p:sp>
        <p:nvSpPr>
          <p:cNvPr id="2200" name="Google Shape;2200;p28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01" name="Google Shape;2201;p285"/>
          <p:cNvSpPr/>
          <p:nvPr/>
        </p:nvSpPr>
        <p:spPr>
          <a:xfrm>
            <a:off x="283750" y="6184075"/>
            <a:ext cx="1634100" cy="5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02" name="Shape 2202"/>
        <p:cNvGrpSpPr/>
        <p:nvPr/>
      </p:nvGrpSpPr>
      <p:grpSpPr>
        <a:xfrm>
          <a:off x="0" y="0"/>
          <a:ext cx="0" cy="0"/>
          <a:chOff x="0" y="0"/>
          <a:chExt cx="0" cy="0"/>
        </a:xfrm>
      </p:grpSpPr>
      <p:sp>
        <p:nvSpPr>
          <p:cNvPr id="2203" name="Google Shape;2203;p28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spcBef>
                <a:spcPts val="0"/>
              </a:spcBef>
              <a:spcAft>
                <a:spcPts val="0"/>
              </a:spcAft>
              <a:buClr>
                <a:schemeClr val="lt1"/>
              </a:buClr>
              <a:buSzPts val="3700"/>
              <a:buFont typeface="Source Sans Pro"/>
              <a:buNone/>
              <a:defRPr/>
            </a:lvl1pPr>
            <a:lvl2pPr lvl="1" rtl="0" algn="l">
              <a:spcBef>
                <a:spcPts val="0"/>
              </a:spcBef>
              <a:spcAft>
                <a:spcPts val="0"/>
              </a:spcAft>
              <a:buClr>
                <a:schemeClr val="dk1"/>
              </a:buClr>
              <a:buSzPts val="3700"/>
              <a:buFont typeface="Arial"/>
              <a:buNone/>
              <a:defRPr/>
            </a:lvl2pPr>
            <a:lvl3pPr lvl="2" rtl="0" algn="l">
              <a:spcBef>
                <a:spcPts val="0"/>
              </a:spcBef>
              <a:spcAft>
                <a:spcPts val="0"/>
              </a:spcAft>
              <a:buClr>
                <a:schemeClr val="dk1"/>
              </a:buClr>
              <a:buSzPts val="3700"/>
              <a:buFont typeface="Arial"/>
              <a:buNone/>
              <a:defRPr/>
            </a:lvl3pPr>
            <a:lvl4pPr lvl="3" rtl="0" algn="l">
              <a:spcBef>
                <a:spcPts val="0"/>
              </a:spcBef>
              <a:spcAft>
                <a:spcPts val="0"/>
              </a:spcAft>
              <a:buClr>
                <a:schemeClr val="dk1"/>
              </a:buClr>
              <a:buSzPts val="3700"/>
              <a:buFont typeface="Arial"/>
              <a:buNone/>
              <a:defRPr/>
            </a:lvl4pPr>
            <a:lvl5pPr lvl="4" rtl="0" algn="l">
              <a:spcBef>
                <a:spcPts val="0"/>
              </a:spcBef>
              <a:spcAft>
                <a:spcPts val="0"/>
              </a:spcAft>
              <a:buClr>
                <a:schemeClr val="dk1"/>
              </a:buClr>
              <a:buSzPts val="3700"/>
              <a:buFont typeface="Arial"/>
              <a:buNone/>
              <a:defRPr/>
            </a:lvl5pPr>
            <a:lvl6pPr lvl="5" rtl="0" algn="l">
              <a:spcBef>
                <a:spcPts val="0"/>
              </a:spcBef>
              <a:spcAft>
                <a:spcPts val="0"/>
              </a:spcAft>
              <a:buClr>
                <a:schemeClr val="dk1"/>
              </a:buClr>
              <a:buSzPts val="3700"/>
              <a:buFont typeface="Arial"/>
              <a:buNone/>
              <a:defRPr/>
            </a:lvl6pPr>
            <a:lvl7pPr lvl="6" rtl="0" algn="l">
              <a:spcBef>
                <a:spcPts val="0"/>
              </a:spcBef>
              <a:spcAft>
                <a:spcPts val="0"/>
              </a:spcAft>
              <a:buClr>
                <a:schemeClr val="dk1"/>
              </a:buClr>
              <a:buSzPts val="3700"/>
              <a:buFont typeface="Arial"/>
              <a:buNone/>
              <a:defRPr/>
            </a:lvl7pPr>
            <a:lvl8pPr lvl="7" rtl="0" algn="l">
              <a:spcBef>
                <a:spcPts val="0"/>
              </a:spcBef>
              <a:spcAft>
                <a:spcPts val="0"/>
              </a:spcAft>
              <a:buClr>
                <a:schemeClr val="dk1"/>
              </a:buClr>
              <a:buSzPts val="3700"/>
              <a:buFont typeface="Arial"/>
              <a:buNone/>
              <a:defRPr/>
            </a:lvl8pPr>
            <a:lvl9pPr lvl="8" rtl="0" algn="l">
              <a:spcBef>
                <a:spcPts val="0"/>
              </a:spcBef>
              <a:spcAft>
                <a:spcPts val="0"/>
              </a:spcAft>
              <a:buClr>
                <a:schemeClr val="dk1"/>
              </a:buClr>
              <a:buSzPts val="3700"/>
              <a:buFont typeface="Arial"/>
              <a:buNone/>
              <a:defRPr/>
            </a:lvl9pPr>
          </a:lstStyle>
          <a:p/>
        </p:txBody>
      </p:sp>
      <p:sp>
        <p:nvSpPr>
          <p:cNvPr id="2204" name="Google Shape;2204;p28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00000"/>
              </a:lnSpc>
              <a:spcBef>
                <a:spcPts val="0"/>
              </a:spcBef>
              <a:spcAft>
                <a:spcPts val="0"/>
              </a:spcAft>
              <a:buClr>
                <a:schemeClr val="lt1"/>
              </a:buClr>
              <a:buSzPts val="2400"/>
              <a:buChar char="●"/>
              <a:defRPr/>
            </a:lvl1pPr>
            <a:lvl2pPr indent="-349250" lvl="1" marL="914400" rtl="0" algn="l">
              <a:lnSpc>
                <a:spcPct val="100000"/>
              </a:lnSpc>
              <a:spcBef>
                <a:spcPts val="2100"/>
              </a:spcBef>
              <a:spcAft>
                <a:spcPts val="0"/>
              </a:spcAft>
              <a:buClr>
                <a:schemeClr val="lt1"/>
              </a:buClr>
              <a:buSzPts val="1900"/>
              <a:buChar char="○"/>
              <a:defRPr/>
            </a:lvl2pPr>
            <a:lvl3pPr indent="-349250" lvl="2" marL="1371600" rtl="0" algn="l">
              <a:lnSpc>
                <a:spcPct val="100000"/>
              </a:lnSpc>
              <a:spcBef>
                <a:spcPts val="2100"/>
              </a:spcBef>
              <a:spcAft>
                <a:spcPts val="0"/>
              </a:spcAft>
              <a:buClr>
                <a:schemeClr val="lt1"/>
              </a:buClr>
              <a:buSzPts val="1900"/>
              <a:buChar char="■"/>
              <a:defRPr/>
            </a:lvl3pPr>
            <a:lvl4pPr indent="-349250" lvl="3" marL="1828800" rtl="0" algn="l">
              <a:lnSpc>
                <a:spcPct val="100000"/>
              </a:lnSpc>
              <a:spcBef>
                <a:spcPts val="2100"/>
              </a:spcBef>
              <a:spcAft>
                <a:spcPts val="0"/>
              </a:spcAft>
              <a:buClr>
                <a:schemeClr val="lt1"/>
              </a:buClr>
              <a:buSzPts val="1900"/>
              <a:buChar char="●"/>
              <a:defRPr/>
            </a:lvl4pPr>
            <a:lvl5pPr indent="-349250" lvl="4" marL="2286000" rtl="0" algn="l">
              <a:lnSpc>
                <a:spcPct val="100000"/>
              </a:lnSpc>
              <a:spcBef>
                <a:spcPts val="2100"/>
              </a:spcBef>
              <a:spcAft>
                <a:spcPts val="0"/>
              </a:spcAft>
              <a:buClr>
                <a:schemeClr val="lt1"/>
              </a:buClr>
              <a:buSzPts val="1900"/>
              <a:buChar char="○"/>
              <a:defRPr/>
            </a:lvl5pPr>
            <a:lvl6pPr indent="-349250" lvl="5" marL="2743200" rtl="0" algn="l">
              <a:spcBef>
                <a:spcPts val="2100"/>
              </a:spcBef>
              <a:spcAft>
                <a:spcPts val="0"/>
              </a:spcAft>
              <a:buClr>
                <a:schemeClr val="dk1"/>
              </a:buClr>
              <a:buSzPts val="1900"/>
              <a:buChar char="■"/>
              <a:defRPr/>
            </a:lvl6pPr>
            <a:lvl7pPr indent="-349250" lvl="6" marL="3200400" rtl="0" algn="l">
              <a:spcBef>
                <a:spcPts val="2100"/>
              </a:spcBef>
              <a:spcAft>
                <a:spcPts val="0"/>
              </a:spcAft>
              <a:buClr>
                <a:schemeClr val="dk1"/>
              </a:buClr>
              <a:buSzPts val="1900"/>
              <a:buChar char="●"/>
              <a:defRPr/>
            </a:lvl7pPr>
            <a:lvl8pPr indent="-349250" lvl="7" marL="3657600" rtl="0" algn="l">
              <a:spcBef>
                <a:spcPts val="2100"/>
              </a:spcBef>
              <a:spcAft>
                <a:spcPts val="0"/>
              </a:spcAft>
              <a:buClr>
                <a:schemeClr val="dk1"/>
              </a:buClr>
              <a:buSzPts val="1900"/>
              <a:buChar char="○"/>
              <a:defRPr/>
            </a:lvl8pPr>
            <a:lvl9pPr indent="-349250" lvl="8" marL="4114800" rtl="0" algn="l">
              <a:spcBef>
                <a:spcPts val="2100"/>
              </a:spcBef>
              <a:spcAft>
                <a:spcPts val="2100"/>
              </a:spcAft>
              <a:buClr>
                <a:schemeClr val="dk1"/>
              </a:buClr>
              <a:buSzPts val="1900"/>
              <a:buChar char="■"/>
              <a:defRPr/>
            </a:lvl9pPr>
          </a:lstStyle>
          <a:p/>
        </p:txBody>
      </p:sp>
      <p:sp>
        <p:nvSpPr>
          <p:cNvPr id="2205" name="Google Shape;2205;p286"/>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2pPr>
            <a:lvl3pPr indent="0" lvl="2"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indent="0" lvl="3"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4pPr>
            <a:lvl5pPr indent="0" lvl="4"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5pPr>
            <a:lvl6pPr indent="0" lvl="5"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6pPr>
            <a:lvl7pPr indent="0" lvl="6"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7pPr>
            <a:lvl8pPr indent="0" lvl="7"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8pPr>
            <a:lvl9pPr indent="0" lvl="8"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2206" name="Shape 2206"/>
        <p:cNvGrpSpPr/>
        <p:nvPr/>
      </p:nvGrpSpPr>
      <p:grpSpPr>
        <a:xfrm>
          <a:off x="0" y="0"/>
          <a:ext cx="0" cy="0"/>
          <a:chOff x="0" y="0"/>
          <a:chExt cx="0" cy="0"/>
        </a:xfrm>
      </p:grpSpPr>
      <p:pic>
        <p:nvPicPr>
          <p:cNvPr id="2207" name="Google Shape;2207;p287"/>
          <p:cNvPicPr preferRelativeResize="0"/>
          <p:nvPr/>
        </p:nvPicPr>
        <p:blipFill rotWithShape="1">
          <a:blip r:embed="rId2">
            <a:alphaModFix/>
          </a:blip>
          <a:srcRect b="0" l="0" r="0" t="0"/>
          <a:stretch/>
        </p:blipFill>
        <p:spPr>
          <a:xfrm>
            <a:off x="460980" y="6348390"/>
            <a:ext cx="1358350" cy="211580"/>
          </a:xfrm>
          <a:prstGeom prst="rect">
            <a:avLst/>
          </a:prstGeom>
          <a:noFill/>
          <a:ln>
            <a:noFill/>
          </a:ln>
        </p:spPr>
      </p:pic>
      <p:sp>
        <p:nvSpPr>
          <p:cNvPr id="2208" name="Google Shape;2208;p287"/>
          <p:cNvSpPr txBox="1"/>
          <p:nvPr/>
        </p:nvSpPr>
        <p:spPr>
          <a:xfrm>
            <a:off x="10068353" y="0"/>
            <a:ext cx="22869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FF0000"/>
                </a:solidFill>
                <a:latin typeface="Arial"/>
                <a:ea typeface="Arial"/>
                <a:cs typeface="Arial"/>
                <a:sym typeface="Arial"/>
              </a:rPr>
              <a:t>DRAFT</a:t>
            </a:r>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2209" name="Shape 2209"/>
        <p:cNvGrpSpPr/>
        <p:nvPr/>
      </p:nvGrpSpPr>
      <p:grpSpPr>
        <a:xfrm>
          <a:off x="0" y="0"/>
          <a:ext cx="0" cy="0"/>
          <a:chOff x="0" y="0"/>
          <a:chExt cx="0" cy="0"/>
        </a:xfrm>
      </p:grpSpPr>
      <p:pic>
        <p:nvPicPr>
          <p:cNvPr id="2210" name="Google Shape;2210;p288"/>
          <p:cNvPicPr preferRelativeResize="0"/>
          <p:nvPr/>
        </p:nvPicPr>
        <p:blipFill rotWithShape="1">
          <a:blip r:embed="rId2">
            <a:alphaModFix amt="66000"/>
          </a:blip>
          <a:srcRect b="0" l="0" r="0" t="0"/>
          <a:stretch/>
        </p:blipFill>
        <p:spPr>
          <a:xfrm>
            <a:off x="0" y="0"/>
            <a:ext cx="12188948" cy="6856284"/>
          </a:xfrm>
          <a:prstGeom prst="rect">
            <a:avLst/>
          </a:prstGeom>
          <a:noFill/>
          <a:ln>
            <a:noFill/>
          </a:ln>
        </p:spPr>
      </p:pic>
      <p:sp>
        <p:nvSpPr>
          <p:cNvPr id="2211" name="Google Shape;2211;p28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267"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7"/>
            </a:lvl2pPr>
            <a:lvl3pPr lvl="2" rtl="0" algn="l">
              <a:lnSpc>
                <a:spcPct val="100000"/>
              </a:lnSpc>
              <a:spcBef>
                <a:spcPts val="0"/>
              </a:spcBef>
              <a:spcAft>
                <a:spcPts val="0"/>
              </a:spcAft>
              <a:buSzPts val="1100"/>
              <a:buNone/>
              <a:defRPr sz="1867"/>
            </a:lvl3pPr>
            <a:lvl4pPr lvl="3" rtl="0" algn="l">
              <a:lnSpc>
                <a:spcPct val="100000"/>
              </a:lnSpc>
              <a:spcBef>
                <a:spcPts val="0"/>
              </a:spcBef>
              <a:spcAft>
                <a:spcPts val="0"/>
              </a:spcAft>
              <a:buSzPts val="1100"/>
              <a:buNone/>
              <a:defRPr sz="1867"/>
            </a:lvl4pPr>
            <a:lvl5pPr lvl="4" rtl="0" algn="l">
              <a:lnSpc>
                <a:spcPct val="100000"/>
              </a:lnSpc>
              <a:spcBef>
                <a:spcPts val="0"/>
              </a:spcBef>
              <a:spcAft>
                <a:spcPts val="0"/>
              </a:spcAft>
              <a:buSzPts val="1100"/>
              <a:buNone/>
              <a:defRPr sz="1867"/>
            </a:lvl5pPr>
            <a:lvl6pPr lvl="5" rtl="0" algn="l">
              <a:lnSpc>
                <a:spcPct val="100000"/>
              </a:lnSpc>
              <a:spcBef>
                <a:spcPts val="0"/>
              </a:spcBef>
              <a:spcAft>
                <a:spcPts val="0"/>
              </a:spcAft>
              <a:buSzPts val="1100"/>
              <a:buNone/>
              <a:defRPr sz="1867"/>
            </a:lvl6pPr>
            <a:lvl7pPr lvl="6" rtl="0" algn="l">
              <a:lnSpc>
                <a:spcPct val="100000"/>
              </a:lnSpc>
              <a:spcBef>
                <a:spcPts val="0"/>
              </a:spcBef>
              <a:spcAft>
                <a:spcPts val="0"/>
              </a:spcAft>
              <a:buSzPts val="1100"/>
              <a:buNone/>
              <a:defRPr sz="1867"/>
            </a:lvl7pPr>
            <a:lvl8pPr lvl="7" rtl="0" algn="l">
              <a:lnSpc>
                <a:spcPct val="100000"/>
              </a:lnSpc>
              <a:spcBef>
                <a:spcPts val="0"/>
              </a:spcBef>
              <a:spcAft>
                <a:spcPts val="0"/>
              </a:spcAft>
              <a:buSzPts val="1100"/>
              <a:buNone/>
              <a:defRPr sz="1867"/>
            </a:lvl8pPr>
            <a:lvl9pPr lvl="8" rtl="0" algn="l">
              <a:lnSpc>
                <a:spcPct val="100000"/>
              </a:lnSpc>
              <a:spcBef>
                <a:spcPts val="0"/>
              </a:spcBef>
              <a:spcAft>
                <a:spcPts val="0"/>
              </a:spcAft>
              <a:buSzPts val="1100"/>
              <a:buNone/>
              <a:defRPr sz="1867"/>
            </a:lvl9pPr>
          </a:lstStyle>
          <a:p/>
        </p:txBody>
      </p:sp>
      <p:sp>
        <p:nvSpPr>
          <p:cNvPr id="2212" name="Google Shape;2212;p288"/>
          <p:cNvSpPr txBox="1"/>
          <p:nvPr>
            <p:ph idx="1" type="body"/>
          </p:nvPr>
        </p:nvSpPr>
        <p:spPr>
          <a:xfrm>
            <a:off x="749432" y="1334052"/>
            <a:ext cx="106746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067"/>
              </a:spcBef>
              <a:spcAft>
                <a:spcPts val="0"/>
              </a:spcAft>
              <a:buClr>
                <a:schemeClr val="accent1"/>
              </a:buClr>
              <a:buSzPts val="2000"/>
              <a:buFont typeface="DM Sans"/>
              <a:buChar char="•"/>
              <a:defRPr i="0" sz="2667" u="none" cap="none" strike="noStrike">
                <a:solidFill>
                  <a:schemeClr val="dk1"/>
                </a:solidFill>
                <a:latin typeface="DM Sans"/>
                <a:ea typeface="DM Sans"/>
                <a:cs typeface="DM Sans"/>
                <a:sym typeface="DM Sans"/>
              </a:defRPr>
            </a:lvl1pPr>
            <a:lvl2pPr indent="-330200" lvl="1" marL="914400" marR="0" rtl="0" algn="l">
              <a:lnSpc>
                <a:spcPct val="115000"/>
              </a:lnSpc>
              <a:spcBef>
                <a:spcPts val="533"/>
              </a:spcBef>
              <a:spcAft>
                <a:spcPts val="0"/>
              </a:spcAft>
              <a:buClr>
                <a:schemeClr val="accent4"/>
              </a:buClr>
              <a:buSzPts val="1600"/>
              <a:buFont typeface="DM Sans"/>
              <a:buChar char="•"/>
              <a:defRPr i="0" sz="2133"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2213" name="Google Shape;2213;p288"/>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9" name="Shape 259"/>
        <p:cNvGrpSpPr/>
        <p:nvPr/>
      </p:nvGrpSpPr>
      <p:grpSpPr>
        <a:xfrm>
          <a:off x="0" y="0"/>
          <a:ext cx="0" cy="0"/>
          <a:chOff x="0" y="0"/>
          <a:chExt cx="0" cy="0"/>
        </a:xfrm>
      </p:grpSpPr>
      <p:sp>
        <p:nvSpPr>
          <p:cNvPr id="260" name="Google Shape;260;p3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
    <p:spTree>
      <p:nvGrpSpPr>
        <p:cNvPr id="2214" name="Shape 2214"/>
        <p:cNvGrpSpPr/>
        <p:nvPr/>
      </p:nvGrpSpPr>
      <p:grpSpPr>
        <a:xfrm>
          <a:off x="0" y="0"/>
          <a:ext cx="0" cy="0"/>
          <a:chOff x="0" y="0"/>
          <a:chExt cx="0" cy="0"/>
        </a:xfrm>
      </p:grpSpPr>
      <p:sp>
        <p:nvSpPr>
          <p:cNvPr id="2215" name="Google Shape;2215;p28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16" name="Google Shape;2216;p289"/>
          <p:cNvSpPr txBox="1"/>
          <p:nvPr>
            <p:ph idx="1" type="body"/>
          </p:nvPr>
        </p:nvSpPr>
        <p:spPr>
          <a:xfrm>
            <a:off x="460979" y="1585913"/>
            <a:ext cx="11259900" cy="45912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Clr>
                <a:schemeClr val="accent2"/>
              </a:buClr>
              <a:buSzPts val="1350"/>
              <a:buChar char="▪"/>
              <a:defRPr sz="2400"/>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4">
    <p:spTree>
      <p:nvGrpSpPr>
        <p:cNvPr id="2217" name="Shape 2217"/>
        <p:cNvGrpSpPr/>
        <p:nvPr/>
      </p:nvGrpSpPr>
      <p:grpSpPr>
        <a:xfrm>
          <a:off x="0" y="0"/>
          <a:ext cx="0" cy="0"/>
          <a:chOff x="0" y="0"/>
          <a:chExt cx="0" cy="0"/>
        </a:xfrm>
      </p:grpSpPr>
      <p:sp>
        <p:nvSpPr>
          <p:cNvPr id="2218" name="Google Shape;2218;p29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19" name="Google Shape;2219;p290"/>
          <p:cNvSpPr txBox="1"/>
          <p:nvPr>
            <p:ph idx="1" type="body"/>
          </p:nvPr>
        </p:nvSpPr>
        <p:spPr>
          <a:xfrm>
            <a:off x="460979" y="1585913"/>
            <a:ext cx="11259900" cy="45912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Clr>
                <a:schemeClr val="accent2"/>
              </a:buClr>
              <a:buSzPts val="1350"/>
              <a:buChar char="▪"/>
              <a:defRPr sz="2400"/>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5">
    <p:spTree>
      <p:nvGrpSpPr>
        <p:cNvPr id="2220" name="Shape 2220"/>
        <p:cNvGrpSpPr/>
        <p:nvPr/>
      </p:nvGrpSpPr>
      <p:grpSpPr>
        <a:xfrm>
          <a:off x="0" y="0"/>
          <a:ext cx="0" cy="0"/>
          <a:chOff x="0" y="0"/>
          <a:chExt cx="0" cy="0"/>
        </a:xfrm>
      </p:grpSpPr>
      <p:sp>
        <p:nvSpPr>
          <p:cNvPr id="2221" name="Google Shape;2221;p29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22" name="Google Shape;2222;p291"/>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OBJECT_1_1_1">
    <p:bg>
      <p:bgPr>
        <a:solidFill>
          <a:schemeClr val="dk1"/>
        </a:solidFill>
      </p:bgPr>
    </p:bg>
    <p:spTree>
      <p:nvGrpSpPr>
        <p:cNvPr id="2223" name="Shape 2223"/>
        <p:cNvGrpSpPr/>
        <p:nvPr/>
      </p:nvGrpSpPr>
      <p:grpSpPr>
        <a:xfrm>
          <a:off x="0" y="0"/>
          <a:ext cx="0" cy="0"/>
          <a:chOff x="0" y="0"/>
          <a:chExt cx="0" cy="0"/>
        </a:xfrm>
      </p:grpSpPr>
      <p:sp>
        <p:nvSpPr>
          <p:cNvPr id="2224" name="Google Shape;2224;p29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id="2225" name="Google Shape;2225;p292"/>
          <p:cNvPicPr preferRelativeResize="0"/>
          <p:nvPr/>
        </p:nvPicPr>
        <p:blipFill>
          <a:blip r:embed="rId2">
            <a:alphaModFix/>
          </a:blip>
          <a:stretch>
            <a:fillRect/>
          </a:stretch>
        </p:blipFill>
        <p:spPr>
          <a:xfrm>
            <a:off x="761991" y="6442164"/>
            <a:ext cx="678805" cy="230309"/>
          </a:xfrm>
          <a:prstGeom prst="rect">
            <a:avLst/>
          </a:prstGeom>
          <a:noFill/>
          <a:ln>
            <a:noFill/>
          </a:ln>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1_Title and Content">
    <p:spTree>
      <p:nvGrpSpPr>
        <p:cNvPr id="2226" name="Shape 2226"/>
        <p:cNvGrpSpPr/>
        <p:nvPr/>
      </p:nvGrpSpPr>
      <p:grpSpPr>
        <a:xfrm>
          <a:off x="0" y="0"/>
          <a:ext cx="0" cy="0"/>
          <a:chOff x="0" y="0"/>
          <a:chExt cx="0" cy="0"/>
        </a:xfrm>
      </p:grpSpPr>
      <p:sp>
        <p:nvSpPr>
          <p:cNvPr id="2227" name="Google Shape;2227;p293"/>
          <p:cNvSpPr txBox="1"/>
          <p:nvPr>
            <p:ph type="title"/>
          </p:nvPr>
        </p:nvSpPr>
        <p:spPr>
          <a:xfrm>
            <a:off x="460979" y="365126"/>
            <a:ext cx="112602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28" name="Google Shape;2228;p293"/>
          <p:cNvSpPr txBox="1"/>
          <p:nvPr>
            <p:ph idx="1" type="body"/>
          </p:nvPr>
        </p:nvSpPr>
        <p:spPr>
          <a:xfrm>
            <a:off x="460547" y="1567543"/>
            <a:ext cx="11260200" cy="43110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p:spTree>
      <p:nvGrpSpPr>
        <p:cNvPr id="2229" name="Shape 2229"/>
        <p:cNvGrpSpPr/>
        <p:nvPr/>
      </p:nvGrpSpPr>
      <p:grpSpPr>
        <a:xfrm>
          <a:off x="0" y="0"/>
          <a:ext cx="0" cy="0"/>
          <a:chOff x="0" y="0"/>
          <a:chExt cx="0" cy="0"/>
        </a:xfrm>
      </p:grpSpPr>
      <p:sp>
        <p:nvSpPr>
          <p:cNvPr id="2230" name="Google Shape;2230;p294"/>
          <p:cNvSpPr txBox="1"/>
          <p:nvPr>
            <p:ph type="title"/>
          </p:nvPr>
        </p:nvSpPr>
        <p:spPr>
          <a:xfrm>
            <a:off x="457200" y="365760"/>
            <a:ext cx="11256300" cy="9966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31" name="Google Shape;2231;p294"/>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1480" lvl="0" marL="457200" rtl="0" algn="l">
              <a:lnSpc>
                <a:spcPct val="100000"/>
              </a:lnSpc>
              <a:spcBef>
                <a:spcPts val="0"/>
              </a:spcBef>
              <a:spcAft>
                <a:spcPts val="0"/>
              </a:spcAft>
              <a:buSzPts val="288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2">
    <p:spTree>
      <p:nvGrpSpPr>
        <p:cNvPr id="261" name="Shape 261"/>
        <p:cNvGrpSpPr/>
        <p:nvPr/>
      </p:nvGrpSpPr>
      <p:grpSpPr>
        <a:xfrm>
          <a:off x="0" y="0"/>
          <a:ext cx="0" cy="0"/>
          <a:chOff x="0" y="0"/>
          <a:chExt cx="0" cy="0"/>
        </a:xfrm>
      </p:grpSpPr>
      <p:sp>
        <p:nvSpPr>
          <p:cNvPr id="262" name="Google Shape;262;p31"/>
          <p:cNvSpPr txBox="1"/>
          <p:nvPr>
            <p:ph type="title"/>
          </p:nvPr>
        </p:nvSpPr>
        <p:spPr>
          <a:xfrm>
            <a:off x="457200" y="9510"/>
            <a:ext cx="11256300" cy="9969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63" name="Google Shape;263;p31"/>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264" name="Google Shape;264;p31"/>
          <p:cNvSpPr txBox="1"/>
          <p:nvPr>
            <p:ph idx="2" type="body"/>
          </p:nvPr>
        </p:nvSpPr>
        <p:spPr>
          <a:xfrm>
            <a:off x="457199" y="1006206"/>
            <a:ext cx="11256300" cy="301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SzPts val="1600"/>
              <a:buFont typeface="Barlow"/>
              <a:buNone/>
              <a:defRPr sz="2000">
                <a:solidFill>
                  <a:schemeClr val="accent1"/>
                </a:solidFill>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5" name="Shape 35"/>
        <p:cNvGrpSpPr/>
        <p:nvPr/>
      </p:nvGrpSpPr>
      <p:grpSpPr>
        <a:xfrm>
          <a:off x="0" y="0"/>
          <a:ext cx="0" cy="0"/>
          <a:chOff x="0" y="0"/>
          <a:chExt cx="0" cy="0"/>
        </a:xfrm>
      </p:grpSpPr>
      <p:sp>
        <p:nvSpPr>
          <p:cNvPr id="36" name="Google Shape;36;p5"/>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7" name="Google Shape;37;p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8" name="Google Shape;38;p5"/>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39" name="Google Shape;39;p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0" name="Google Shape;40;p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1" name="Google Shape;41;p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265" name="Shape 26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
    <p:bg>
      <p:bgPr>
        <a:solidFill>
          <a:schemeClr val="lt1"/>
        </a:solidFill>
      </p:bgPr>
    </p:bg>
    <p:spTree>
      <p:nvGrpSpPr>
        <p:cNvPr id="266" name="Shape 266"/>
        <p:cNvGrpSpPr/>
        <p:nvPr/>
      </p:nvGrpSpPr>
      <p:grpSpPr>
        <a:xfrm>
          <a:off x="0" y="0"/>
          <a:ext cx="0" cy="0"/>
          <a:chOff x="0" y="0"/>
          <a:chExt cx="0" cy="0"/>
        </a:xfrm>
      </p:grpSpPr>
      <p:sp>
        <p:nvSpPr>
          <p:cNvPr id="267" name="Google Shape;267;p3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8" name="Google Shape;268;p3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69" name="Google Shape;269;p33"/>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OBJECT_1_1">
    <p:bg>
      <p:bgPr>
        <a:solidFill>
          <a:schemeClr val="dk1"/>
        </a:solidFill>
      </p:bgPr>
    </p:bg>
    <p:spTree>
      <p:nvGrpSpPr>
        <p:cNvPr id="270" name="Shape 270"/>
        <p:cNvGrpSpPr/>
        <p:nvPr/>
      </p:nvGrpSpPr>
      <p:grpSpPr>
        <a:xfrm>
          <a:off x="0" y="0"/>
          <a:ext cx="0" cy="0"/>
          <a:chOff x="0" y="0"/>
          <a:chExt cx="0" cy="0"/>
        </a:xfrm>
      </p:grpSpPr>
      <p:sp>
        <p:nvSpPr>
          <p:cNvPr id="271" name="Google Shape;271;p3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2" name="Google Shape;272;p3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p:txBody>
      </p:sp>
      <p:sp>
        <p:nvSpPr>
          <p:cNvPr id="273" name="Google Shape;273;p3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pic>
        <p:nvPicPr>
          <p:cNvPr id="274" name="Google Shape;274;p34"/>
          <p:cNvPicPr preferRelativeResize="0"/>
          <p:nvPr/>
        </p:nvPicPr>
        <p:blipFill>
          <a:blip r:embed="rId2">
            <a:alphaModFix/>
          </a:blip>
          <a:stretch>
            <a:fillRect/>
          </a:stretch>
        </p:blipFill>
        <p:spPr>
          <a:xfrm>
            <a:off x="761991"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275" name="Shape 275"/>
        <p:cNvGrpSpPr/>
        <p:nvPr/>
      </p:nvGrpSpPr>
      <p:grpSpPr>
        <a:xfrm>
          <a:off x="0" y="0"/>
          <a:ext cx="0" cy="0"/>
          <a:chOff x="0" y="0"/>
          <a:chExt cx="0" cy="0"/>
        </a:xfrm>
      </p:grpSpPr>
      <p:sp>
        <p:nvSpPr>
          <p:cNvPr id="276" name="Google Shape;276;p35"/>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77" name="Google Shape;277;p35"/>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78" name="Google Shape;278;p35"/>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279" name="Shape 279"/>
        <p:cNvGrpSpPr/>
        <p:nvPr/>
      </p:nvGrpSpPr>
      <p:grpSpPr>
        <a:xfrm>
          <a:off x="0" y="0"/>
          <a:ext cx="0" cy="0"/>
          <a:chOff x="0" y="0"/>
          <a:chExt cx="0" cy="0"/>
        </a:xfrm>
      </p:grpSpPr>
      <p:sp>
        <p:nvSpPr>
          <p:cNvPr id="280" name="Google Shape;280;p3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81" name="Google Shape;281;p36"/>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82" name="Google Shape;282;p3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One Column Dark">
  <p:cSld name="OBJECT_2_1_1_1_2_1_2">
    <p:bg>
      <p:bgPr>
        <a:solidFill>
          <a:schemeClr val="dk1"/>
        </a:solidFill>
      </p:bgPr>
    </p:bg>
    <p:spTree>
      <p:nvGrpSpPr>
        <p:cNvPr id="283" name="Shape 283"/>
        <p:cNvGrpSpPr/>
        <p:nvPr/>
      </p:nvGrpSpPr>
      <p:grpSpPr>
        <a:xfrm>
          <a:off x="0" y="0"/>
          <a:ext cx="0" cy="0"/>
          <a:chOff x="0" y="0"/>
          <a:chExt cx="0" cy="0"/>
        </a:xfrm>
      </p:grpSpPr>
      <p:sp>
        <p:nvSpPr>
          <p:cNvPr id="284" name="Google Shape;284;p37"/>
          <p:cNvSpPr/>
          <p:nvPr/>
        </p:nvSpPr>
        <p:spPr>
          <a:xfrm>
            <a:off x="609603" y="1775625"/>
            <a:ext cx="10987800" cy="44727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2"/>
              </a:buClr>
              <a:buSzPts val="4000"/>
              <a:buFont typeface="DM Sans Medium"/>
              <a:buNone/>
              <a:defRPr i="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86" name="Google Shape;286;p37"/>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87" name="Google Shape;287;p37"/>
          <p:cNvSpPr txBox="1"/>
          <p:nvPr>
            <p:ph idx="2" type="body"/>
          </p:nvPr>
        </p:nvSpPr>
        <p:spPr>
          <a:xfrm>
            <a:off x="766167" y="2387049"/>
            <a:ext cx="10660800" cy="36981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88" name="Google Shape;288;p37"/>
          <p:cNvSpPr txBox="1"/>
          <p:nvPr>
            <p:ph idx="3" type="subTitle"/>
          </p:nvPr>
        </p:nvSpPr>
        <p:spPr>
          <a:xfrm>
            <a:off x="764991" y="1970325"/>
            <a:ext cx="106608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2000"/>
              <a:buNone/>
              <a:defRPr b="1" sz="20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pic>
        <p:nvPicPr>
          <p:cNvPr id="289" name="Google Shape;289;p37"/>
          <p:cNvPicPr preferRelativeResize="0"/>
          <p:nvPr/>
        </p:nvPicPr>
        <p:blipFill rotWithShape="1">
          <a:blip r:embed="rId2">
            <a:alphaModFix/>
          </a:blip>
          <a:srcRect b="0" l="0" r="0" t="0"/>
          <a:stretch/>
        </p:blipFill>
        <p:spPr>
          <a:xfrm>
            <a:off x="761991" y="6442171"/>
            <a:ext cx="773307" cy="23034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290" name="Shape 290"/>
        <p:cNvGrpSpPr/>
        <p:nvPr/>
      </p:nvGrpSpPr>
      <p:grpSpPr>
        <a:xfrm>
          <a:off x="0" y="0"/>
          <a:ext cx="0" cy="0"/>
          <a:chOff x="0" y="0"/>
          <a:chExt cx="0" cy="0"/>
        </a:xfrm>
      </p:grpSpPr>
      <p:sp>
        <p:nvSpPr>
          <p:cNvPr id="291" name="Google Shape;291;p38"/>
          <p:cNvSpPr txBox="1"/>
          <p:nvPr>
            <p:ph type="title"/>
          </p:nvPr>
        </p:nvSpPr>
        <p:spPr>
          <a:xfrm>
            <a:off x="466012" y="1393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292" name="Google Shape;292;p38"/>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rtl="0" algn="l">
              <a:lnSpc>
                <a:spcPct val="90000"/>
              </a:lnSpc>
              <a:spcBef>
                <a:spcPts val="1100"/>
              </a:spcBef>
              <a:spcAft>
                <a:spcPts val="0"/>
              </a:spcAft>
              <a:buClr>
                <a:schemeClr val="accent2"/>
              </a:buClr>
              <a:buSzPts val="2800"/>
              <a:buFont typeface="Noto Sans Symbols"/>
              <a:buChar char="▪"/>
              <a:defRPr/>
            </a:lvl1pPr>
            <a:lvl2pPr indent="-381000" lvl="1" marL="914400" rtl="0" algn="l">
              <a:lnSpc>
                <a:spcPct val="90000"/>
              </a:lnSpc>
              <a:spcBef>
                <a:spcPts val="500"/>
              </a:spcBef>
              <a:spcAft>
                <a:spcPts val="0"/>
              </a:spcAft>
              <a:buClr>
                <a:schemeClr val="accent2"/>
              </a:buClr>
              <a:buSzPts val="2400"/>
              <a:buFont typeface="Barlow"/>
              <a:buChar char="▪"/>
              <a:defRPr sz="2400">
                <a:latin typeface="Barlow"/>
                <a:ea typeface="Barlow"/>
                <a:cs typeface="Barlow"/>
                <a:sym typeface="Barlow"/>
              </a:defRPr>
            </a:lvl2pPr>
            <a:lvl3pPr indent="-355600" lvl="2" marL="1371600" rtl="0" algn="l">
              <a:lnSpc>
                <a:spcPct val="90000"/>
              </a:lnSpc>
              <a:spcBef>
                <a:spcPts val="500"/>
              </a:spcBef>
              <a:spcAft>
                <a:spcPts val="0"/>
              </a:spcAft>
              <a:buClr>
                <a:schemeClr val="accent2"/>
              </a:buClr>
              <a:buSzPts val="2000"/>
              <a:buFont typeface="Barlow"/>
              <a:buChar char="▪"/>
              <a:defRPr sz="2000">
                <a:latin typeface="Barlow"/>
                <a:ea typeface="Barlow"/>
                <a:cs typeface="Barlow"/>
                <a:sym typeface="Barlow"/>
              </a:defRPr>
            </a:lvl3pPr>
            <a:lvl4pPr indent="-349250" lvl="3" marL="1828800" rtl="0" algn="l">
              <a:lnSpc>
                <a:spcPct val="90000"/>
              </a:lnSpc>
              <a:spcBef>
                <a:spcPts val="500"/>
              </a:spcBef>
              <a:spcAft>
                <a:spcPts val="0"/>
              </a:spcAft>
              <a:buClr>
                <a:schemeClr val="accent2"/>
              </a:buClr>
              <a:buSzPts val="1900"/>
              <a:buFont typeface="Barlow"/>
              <a:buChar char="▪"/>
              <a:defRPr sz="1900">
                <a:latin typeface="Barlow"/>
                <a:ea typeface="Barlow"/>
                <a:cs typeface="Barlow"/>
                <a:sym typeface="Barlow"/>
              </a:defRPr>
            </a:lvl4pPr>
            <a:lvl5pPr indent="-323850" lvl="4" marL="2286000" rtl="0" algn="l">
              <a:lnSpc>
                <a:spcPct val="90000"/>
              </a:lnSpc>
              <a:spcBef>
                <a:spcPts val="500"/>
              </a:spcBef>
              <a:spcAft>
                <a:spcPts val="0"/>
              </a:spcAft>
              <a:buClr>
                <a:schemeClr val="accent2"/>
              </a:buClr>
              <a:buSzPts val="1500"/>
              <a:buFont typeface="Barlow"/>
              <a:buChar char="▪"/>
              <a:defRPr sz="1600">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6pPr>
            <a:lvl7pPr indent="-349250" lvl="6" marL="32004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7pPr>
            <a:lvl8pPr indent="-349250" lvl="7" marL="36576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8pPr>
            <a:lvl9pPr indent="-349250" lvl="8" marL="41148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1_7 Content A - Basic">
    <p:bg>
      <p:bgPr>
        <a:solidFill>
          <a:schemeClr val="dk2"/>
        </a:solidFill>
      </p:bgPr>
    </p:bg>
    <p:spTree>
      <p:nvGrpSpPr>
        <p:cNvPr id="293" name="Shape 293"/>
        <p:cNvGrpSpPr/>
        <p:nvPr/>
      </p:nvGrpSpPr>
      <p:grpSpPr>
        <a:xfrm>
          <a:off x="0" y="0"/>
          <a:ext cx="0" cy="0"/>
          <a:chOff x="0" y="0"/>
          <a:chExt cx="0" cy="0"/>
        </a:xfrm>
      </p:grpSpPr>
      <p:sp>
        <p:nvSpPr>
          <p:cNvPr id="294" name="Google Shape;294;p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95" name="Google Shape;295;p39"/>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96" name="Google Shape;296;p39"/>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_1">
    <p:bg>
      <p:bgPr>
        <a:solidFill>
          <a:schemeClr val="dk2"/>
        </a:solidFill>
      </p:bgPr>
    </p:bg>
    <p:spTree>
      <p:nvGrpSpPr>
        <p:cNvPr id="297" name="Shape 297"/>
        <p:cNvGrpSpPr/>
        <p:nvPr/>
      </p:nvGrpSpPr>
      <p:grpSpPr>
        <a:xfrm>
          <a:off x="0" y="0"/>
          <a:ext cx="0" cy="0"/>
          <a:chOff x="0" y="0"/>
          <a:chExt cx="0" cy="0"/>
        </a:xfrm>
      </p:grpSpPr>
      <p:sp>
        <p:nvSpPr>
          <p:cNvPr id="298" name="Google Shape;298;p4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99" name="Google Shape;299;p40"/>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00" name="Google Shape;300;p40"/>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3">
    <p:bg>
      <p:bgPr>
        <a:solidFill>
          <a:schemeClr val="dk2"/>
        </a:solidFill>
      </p:bgPr>
    </p:bg>
    <p:spTree>
      <p:nvGrpSpPr>
        <p:cNvPr id="301" name="Shape 301"/>
        <p:cNvGrpSpPr/>
        <p:nvPr/>
      </p:nvGrpSpPr>
      <p:grpSpPr>
        <a:xfrm>
          <a:off x="0" y="0"/>
          <a:ext cx="0" cy="0"/>
          <a:chOff x="0" y="0"/>
          <a:chExt cx="0" cy="0"/>
        </a:xfrm>
      </p:grpSpPr>
      <p:sp>
        <p:nvSpPr>
          <p:cNvPr id="302" name="Google Shape;302;p4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 name="Google Shape;44;p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5" name="Google Shape;45;p6"/>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46" name="Google Shape;46;p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7" name="Google Shape;47;p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8" name="Google Shape;48;p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showMasterSp="0">
  <p:cSld name="1_7 Content A - Basic 2">
    <p:bg>
      <p:bgPr>
        <a:solidFill>
          <a:schemeClr val="dk2"/>
        </a:solidFill>
      </p:bgPr>
    </p:bg>
    <p:spTree>
      <p:nvGrpSpPr>
        <p:cNvPr id="303" name="Shape 303"/>
        <p:cNvGrpSpPr/>
        <p:nvPr/>
      </p:nvGrpSpPr>
      <p:grpSpPr>
        <a:xfrm>
          <a:off x="0" y="0"/>
          <a:ext cx="0" cy="0"/>
          <a:chOff x="0" y="0"/>
          <a:chExt cx="0" cy="0"/>
        </a:xfrm>
      </p:grpSpPr>
      <p:sp>
        <p:nvSpPr>
          <p:cNvPr id="304" name="Google Shape;304;p4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05" name="Google Shape;305;p42"/>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TITLE_1_2_2_1">
    <p:spTree>
      <p:nvGrpSpPr>
        <p:cNvPr id="306" name="Shape 306"/>
        <p:cNvGrpSpPr/>
        <p:nvPr/>
      </p:nvGrpSpPr>
      <p:grpSpPr>
        <a:xfrm>
          <a:off x="0" y="0"/>
          <a:ext cx="0" cy="0"/>
          <a:chOff x="0" y="0"/>
          <a:chExt cx="0" cy="0"/>
        </a:xfrm>
      </p:grpSpPr>
      <p:pic>
        <p:nvPicPr>
          <p:cNvPr id="307" name="Google Shape;307;p43"/>
          <p:cNvPicPr preferRelativeResize="0"/>
          <p:nvPr/>
        </p:nvPicPr>
        <p:blipFill>
          <a:blip r:embed="rId2">
            <a:alphaModFix/>
          </a:blip>
          <a:stretch>
            <a:fillRect/>
          </a:stretch>
        </p:blipFill>
        <p:spPr>
          <a:xfrm>
            <a:off x="460121" y="6400800"/>
            <a:ext cx="829303" cy="231648"/>
          </a:xfrm>
          <a:prstGeom prst="rect">
            <a:avLst/>
          </a:prstGeom>
          <a:noFill/>
          <a:ln>
            <a:noFill/>
          </a:ln>
        </p:spPr>
      </p:pic>
      <p:sp>
        <p:nvSpPr>
          <p:cNvPr id="308" name="Google Shape;308;p43"/>
          <p:cNvSpPr txBox="1"/>
          <p:nvPr>
            <p:ph type="title"/>
          </p:nvPr>
        </p:nvSpPr>
        <p:spPr>
          <a:xfrm>
            <a:off x="460117" y="688800"/>
            <a:ext cx="11274600" cy="457500"/>
          </a:xfrm>
          <a:prstGeom prst="rect">
            <a:avLst/>
          </a:prstGeom>
        </p:spPr>
        <p:txBody>
          <a:bodyPr anchorCtr="0" anchor="b" bIns="0" lIns="0" spcFirstLastPara="1" rIns="0" wrap="square" tIns="0">
            <a:noAutofit/>
          </a:bodyPr>
          <a:lstStyle>
            <a:lvl1pPr lvl="0" rtl="0">
              <a:lnSpc>
                <a:spcPct val="88000"/>
              </a:lnSpc>
              <a:spcBef>
                <a:spcPts val="0"/>
              </a:spcBef>
              <a:spcAft>
                <a:spcPts val="0"/>
              </a:spcAft>
              <a:buNone/>
              <a:defRPr b="1" sz="1000">
                <a:latin typeface="Montserrat"/>
                <a:ea typeface="Montserrat"/>
                <a:cs typeface="Montserrat"/>
                <a:sym typeface="Montserra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309" name="Google Shape;309;p43"/>
          <p:cNvSpPr/>
          <p:nvPr/>
        </p:nvSpPr>
        <p:spPr>
          <a:xfrm>
            <a:off x="459333" y="457200"/>
            <a:ext cx="457200" cy="36600"/>
          </a:xfrm>
          <a:prstGeom prst="rect">
            <a:avLst/>
          </a:prstGeom>
          <a:solidFill>
            <a:srgbClr val="0080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sz="1000"/>
          </a:p>
        </p:txBody>
      </p:sp>
      <p:sp>
        <p:nvSpPr>
          <p:cNvPr id="310" name="Google Shape;310;p43"/>
          <p:cNvSpPr txBox="1"/>
          <p:nvPr>
            <p:ph idx="1" type="subTitle"/>
          </p:nvPr>
        </p:nvSpPr>
        <p:spPr>
          <a:xfrm>
            <a:off x="7123233" y="6169200"/>
            <a:ext cx="4620300" cy="689100"/>
          </a:xfrm>
          <a:prstGeom prst="rect">
            <a:avLst/>
          </a:prstGeom>
        </p:spPr>
        <p:txBody>
          <a:bodyPr anchorCtr="0" anchor="ctr" bIns="60950" lIns="60950" spcFirstLastPara="1" rIns="60950" wrap="square" tIns="60950">
            <a:noAutofit/>
          </a:bodyPr>
          <a:lstStyle>
            <a:lvl1pPr lvl="0" rtl="0">
              <a:spcBef>
                <a:spcPts val="1100"/>
              </a:spcBef>
              <a:spcAft>
                <a:spcPts val="0"/>
              </a:spcAft>
              <a:buNone/>
              <a:defRPr b="0" sz="800">
                <a:solidFill>
                  <a:srgbClr val="1B2329"/>
                </a:solidFill>
              </a:defRPr>
            </a:lvl1pPr>
            <a:lvl2pPr lvl="1" rtl="0">
              <a:spcBef>
                <a:spcPts val="1100"/>
              </a:spcBef>
              <a:spcAft>
                <a:spcPts val="0"/>
              </a:spcAft>
              <a:buNone/>
              <a:defRPr sz="1000">
                <a:solidFill>
                  <a:srgbClr val="1B2329"/>
                </a:solidFill>
              </a:defRPr>
            </a:lvl2pPr>
            <a:lvl3pPr lvl="2" rtl="0">
              <a:spcBef>
                <a:spcPts val="1100"/>
              </a:spcBef>
              <a:spcAft>
                <a:spcPts val="0"/>
              </a:spcAft>
              <a:buNone/>
              <a:defRPr sz="1000">
                <a:solidFill>
                  <a:srgbClr val="1B2329"/>
                </a:solidFill>
              </a:defRPr>
            </a:lvl3pPr>
            <a:lvl4pPr lvl="3" rtl="0">
              <a:spcBef>
                <a:spcPts val="1100"/>
              </a:spcBef>
              <a:spcAft>
                <a:spcPts val="0"/>
              </a:spcAft>
              <a:buNone/>
              <a:defRPr sz="1000">
                <a:solidFill>
                  <a:srgbClr val="1B2329"/>
                </a:solidFill>
              </a:defRPr>
            </a:lvl4pPr>
            <a:lvl5pPr lvl="4" rtl="0">
              <a:spcBef>
                <a:spcPts val="1100"/>
              </a:spcBef>
              <a:spcAft>
                <a:spcPts val="0"/>
              </a:spcAft>
              <a:buNone/>
              <a:defRPr sz="1000">
                <a:solidFill>
                  <a:srgbClr val="1B2329"/>
                </a:solidFill>
              </a:defRPr>
            </a:lvl5pPr>
            <a:lvl6pPr lvl="5" rtl="0">
              <a:spcBef>
                <a:spcPts val="1100"/>
              </a:spcBef>
              <a:spcAft>
                <a:spcPts val="0"/>
              </a:spcAft>
              <a:buNone/>
              <a:defRPr sz="1000">
                <a:solidFill>
                  <a:srgbClr val="1B2329"/>
                </a:solidFill>
              </a:defRPr>
            </a:lvl6pPr>
            <a:lvl7pPr lvl="6" rtl="0">
              <a:spcBef>
                <a:spcPts val="1100"/>
              </a:spcBef>
              <a:spcAft>
                <a:spcPts val="0"/>
              </a:spcAft>
              <a:buNone/>
              <a:defRPr sz="1000">
                <a:solidFill>
                  <a:srgbClr val="1B2329"/>
                </a:solidFill>
              </a:defRPr>
            </a:lvl7pPr>
            <a:lvl8pPr lvl="7" rtl="0">
              <a:spcBef>
                <a:spcPts val="1100"/>
              </a:spcBef>
              <a:spcAft>
                <a:spcPts val="0"/>
              </a:spcAft>
              <a:buNone/>
              <a:defRPr sz="1000">
                <a:solidFill>
                  <a:srgbClr val="1B2329"/>
                </a:solidFill>
              </a:defRPr>
            </a:lvl8pPr>
            <a:lvl9pPr lvl="8" rtl="0">
              <a:spcBef>
                <a:spcPts val="1100"/>
              </a:spcBef>
              <a:spcAft>
                <a:spcPts val="0"/>
              </a:spcAft>
              <a:buNone/>
              <a:defRPr sz="1000">
                <a:solidFill>
                  <a:srgbClr val="1B2329"/>
                </a:solidFill>
              </a:defRPr>
            </a:lvl9pPr>
          </a:lstStyle>
          <a:p/>
        </p:txBody>
      </p:sp>
      <p:cxnSp>
        <p:nvCxnSpPr>
          <p:cNvPr id="311" name="Google Shape;311;p43"/>
          <p:cNvCxnSpPr/>
          <p:nvPr/>
        </p:nvCxnSpPr>
        <p:spPr>
          <a:xfrm>
            <a:off x="460117" y="6169200"/>
            <a:ext cx="11281800" cy="0"/>
          </a:xfrm>
          <a:prstGeom prst="straightConnector1">
            <a:avLst/>
          </a:prstGeom>
          <a:noFill/>
          <a:ln cap="flat" cmpd="sng" w="9525">
            <a:solidFill>
              <a:srgbClr val="DBDBDB"/>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312" name="Shape 312"/>
        <p:cNvGrpSpPr/>
        <p:nvPr/>
      </p:nvGrpSpPr>
      <p:grpSpPr>
        <a:xfrm>
          <a:off x="0" y="0"/>
          <a:ext cx="0" cy="0"/>
          <a:chOff x="0" y="0"/>
          <a:chExt cx="0" cy="0"/>
        </a:xfrm>
      </p:grpSpPr>
      <p:sp>
        <p:nvSpPr>
          <p:cNvPr id="313" name="Google Shape;313;p44"/>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4" name="Google Shape;314;p44"/>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44"/>
          <p:cNvSpPr txBox="1"/>
          <p:nvPr>
            <p:ph idx="1" type="body"/>
          </p:nvPr>
        </p:nvSpPr>
        <p:spPr>
          <a:xfrm>
            <a:off x="731519" y="1179576"/>
            <a:ext cx="107259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22" name="Shape 322"/>
        <p:cNvGrpSpPr/>
        <p:nvPr/>
      </p:nvGrpSpPr>
      <p:grpSpPr>
        <a:xfrm>
          <a:off x="0" y="0"/>
          <a:ext cx="0" cy="0"/>
          <a:chOff x="0" y="0"/>
          <a:chExt cx="0" cy="0"/>
        </a:xfrm>
      </p:grpSpPr>
      <p:sp>
        <p:nvSpPr>
          <p:cNvPr id="323" name="Google Shape;323;p46"/>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24" name="Google Shape;324;p46"/>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25" name="Google Shape;325;p46"/>
          <p:cNvPicPr preferRelativeResize="0"/>
          <p:nvPr/>
        </p:nvPicPr>
        <p:blipFill rotWithShape="1">
          <a:blip r:embed="rId2">
            <a:alphaModFix/>
          </a:blip>
          <a:srcRect b="0" l="0" r="0" t="0"/>
          <a:stretch/>
        </p:blipFill>
        <p:spPr>
          <a:xfrm>
            <a:off x="762008" y="609606"/>
            <a:ext cx="2558265" cy="406974"/>
          </a:xfrm>
          <a:prstGeom prst="rect">
            <a:avLst/>
          </a:prstGeom>
          <a:noFill/>
          <a:ln>
            <a:noFill/>
          </a:ln>
        </p:spPr>
      </p:pic>
      <p:cxnSp>
        <p:nvCxnSpPr>
          <p:cNvPr id="326" name="Google Shape;326;p46"/>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327" name="Google Shape;327;p46"/>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28" name="Google Shape;328;p4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329" name="Google Shape;329;p46"/>
          <p:cNvPicPr preferRelativeResize="0"/>
          <p:nvPr/>
        </p:nvPicPr>
        <p:blipFill rotWithShape="1">
          <a:blip r:embed="rId3">
            <a:alphaModFix/>
          </a:blip>
          <a:srcRect b="0" l="0" r="0" t="0"/>
          <a:stretch/>
        </p:blipFill>
        <p:spPr>
          <a:xfrm>
            <a:off x="6539662" y="608138"/>
            <a:ext cx="5650996" cy="564172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30" name="Shape 330"/>
        <p:cNvGrpSpPr/>
        <p:nvPr/>
      </p:nvGrpSpPr>
      <p:grpSpPr>
        <a:xfrm>
          <a:off x="0" y="0"/>
          <a:ext cx="0" cy="0"/>
          <a:chOff x="0" y="0"/>
          <a:chExt cx="0" cy="0"/>
        </a:xfrm>
      </p:grpSpPr>
      <p:sp>
        <p:nvSpPr>
          <p:cNvPr id="331" name="Google Shape;331;p4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2" name="Google Shape;332;p47"/>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33" name="Google Shape;333;p47"/>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34" name="Google Shape;334;p4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35" name="Shape 335"/>
        <p:cNvGrpSpPr/>
        <p:nvPr/>
      </p:nvGrpSpPr>
      <p:grpSpPr>
        <a:xfrm>
          <a:off x="0" y="0"/>
          <a:ext cx="0" cy="0"/>
          <a:chOff x="0" y="0"/>
          <a:chExt cx="0" cy="0"/>
        </a:xfrm>
      </p:grpSpPr>
      <p:sp>
        <p:nvSpPr>
          <p:cNvPr id="336" name="Google Shape;336;p48"/>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7" name="Google Shape;337;p48"/>
          <p:cNvSpPr/>
          <p:nvPr/>
        </p:nvSpPr>
        <p:spPr>
          <a:xfrm>
            <a:off x="1122838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38" name="Google Shape;338;p4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39" name="Google Shape;339;p48"/>
          <p:cNvSpPr/>
          <p:nvPr/>
        </p:nvSpPr>
        <p:spPr>
          <a:xfrm>
            <a:off x="10207871"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0" name="Google Shape;340;p48"/>
          <p:cNvSpPr/>
          <p:nvPr/>
        </p:nvSpPr>
        <p:spPr>
          <a:xfrm rot="10800000">
            <a:off x="10207891"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1" name="Google Shape;341;p48"/>
          <p:cNvSpPr/>
          <p:nvPr/>
        </p:nvSpPr>
        <p:spPr>
          <a:xfrm>
            <a:off x="11228382"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2" name="Google Shape;342;p48"/>
          <p:cNvSpPr/>
          <p:nvPr/>
        </p:nvSpPr>
        <p:spPr>
          <a:xfrm rot="-5400000">
            <a:off x="11219882"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343" name="Google Shape;343;p48"/>
          <p:cNvSpPr/>
          <p:nvPr/>
        </p:nvSpPr>
        <p:spPr>
          <a:xfrm>
            <a:off x="8241984"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4" name="Google Shape;344;p48"/>
          <p:cNvSpPr/>
          <p:nvPr/>
        </p:nvSpPr>
        <p:spPr>
          <a:xfrm>
            <a:off x="8871191"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5" name="Google Shape;345;p48"/>
          <p:cNvSpPr/>
          <p:nvPr/>
        </p:nvSpPr>
        <p:spPr>
          <a:xfrm>
            <a:off x="9971336"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46" name="Shape 346"/>
        <p:cNvGrpSpPr/>
        <p:nvPr/>
      </p:nvGrpSpPr>
      <p:grpSpPr>
        <a:xfrm>
          <a:off x="0" y="0"/>
          <a:ext cx="0" cy="0"/>
          <a:chOff x="0" y="0"/>
          <a:chExt cx="0" cy="0"/>
        </a:xfrm>
      </p:grpSpPr>
      <p:sp>
        <p:nvSpPr>
          <p:cNvPr id="347" name="Google Shape;347;p49"/>
          <p:cNvSpPr/>
          <p:nvPr/>
        </p:nvSpPr>
        <p:spPr>
          <a:xfrm>
            <a:off x="7982082"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8" name="Google Shape;348;p49"/>
          <p:cNvSpPr/>
          <p:nvPr/>
        </p:nvSpPr>
        <p:spPr>
          <a:xfrm>
            <a:off x="4295778"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9" name="Google Shape;349;p49"/>
          <p:cNvSpPr/>
          <p:nvPr/>
        </p:nvSpPr>
        <p:spPr>
          <a:xfrm>
            <a:off x="609606" y="1825633"/>
            <a:ext cx="3600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0" name="Google Shape;350;p4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1" name="Google Shape;351;p49"/>
          <p:cNvSpPr txBox="1"/>
          <p:nvPr>
            <p:ph idx="1" type="body"/>
          </p:nvPr>
        </p:nvSpPr>
        <p:spPr>
          <a:xfrm>
            <a:off x="762007"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52" name="Google Shape;352;p49"/>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53" name="Google Shape;353;p49"/>
          <p:cNvSpPr txBox="1"/>
          <p:nvPr>
            <p:ph idx="3" type="body"/>
          </p:nvPr>
        </p:nvSpPr>
        <p:spPr>
          <a:xfrm>
            <a:off x="4483646"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54" name="Google Shape;354;p49"/>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55" name="Google Shape;355;p49"/>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56" name="Google Shape;356;p49"/>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57" name="Google Shape;357;p49"/>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58" name="Google Shape;358;p4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59" name="Shape 359"/>
        <p:cNvGrpSpPr/>
        <p:nvPr/>
      </p:nvGrpSpPr>
      <p:grpSpPr>
        <a:xfrm>
          <a:off x="0" y="0"/>
          <a:ext cx="0" cy="0"/>
          <a:chOff x="0" y="0"/>
          <a:chExt cx="0" cy="0"/>
        </a:xfrm>
      </p:grpSpPr>
      <p:sp>
        <p:nvSpPr>
          <p:cNvPr id="360" name="Google Shape;360;p50"/>
          <p:cNvSpPr/>
          <p:nvPr/>
        </p:nvSpPr>
        <p:spPr>
          <a:xfrm rot="10800000">
            <a:off x="10362882"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 name="Google Shape;361;p50"/>
          <p:cNvSpPr/>
          <p:nvPr/>
        </p:nvSpPr>
        <p:spPr>
          <a:xfrm rot="10800000">
            <a:off x="10511682"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 name="Google Shape;362;p50"/>
          <p:cNvSpPr/>
          <p:nvPr/>
        </p:nvSpPr>
        <p:spPr>
          <a:xfrm rot="10800000">
            <a:off x="10655649"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63" name="Google Shape;363;p50"/>
          <p:cNvCxnSpPr>
            <a:stCxn id="362" idx="2"/>
          </p:cNvCxnSpPr>
          <p:nvPr/>
        </p:nvCxnSpPr>
        <p:spPr>
          <a:xfrm rot="10800000">
            <a:off x="106556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364" name="Google Shape;364;p50"/>
          <p:cNvCxnSpPr>
            <a:stCxn id="360" idx="2"/>
          </p:cNvCxnSpPr>
          <p:nvPr/>
        </p:nvCxnSpPr>
        <p:spPr>
          <a:xfrm rot="10800000">
            <a:off x="10362882"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365" name="Google Shape;365;p50"/>
          <p:cNvCxnSpPr>
            <a:stCxn id="361" idx="2"/>
          </p:cNvCxnSpPr>
          <p:nvPr/>
        </p:nvCxnSpPr>
        <p:spPr>
          <a:xfrm rot="10800000">
            <a:off x="10511682"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366" name="Google Shape;366;p50"/>
          <p:cNvCxnSpPr>
            <a:stCxn id="362" idx="0"/>
          </p:cNvCxnSpPr>
          <p:nvPr/>
        </p:nvCxnSpPr>
        <p:spPr>
          <a:xfrm>
            <a:off x="10941699"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367" name="Google Shape;367;p50"/>
          <p:cNvCxnSpPr>
            <a:stCxn id="361" idx="0"/>
          </p:cNvCxnSpPr>
          <p:nvPr/>
        </p:nvCxnSpPr>
        <p:spPr>
          <a:xfrm>
            <a:off x="10870032"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368" name="Google Shape;368;p50"/>
          <p:cNvCxnSpPr>
            <a:stCxn id="360" idx="0"/>
          </p:cNvCxnSpPr>
          <p:nvPr/>
        </p:nvCxnSpPr>
        <p:spPr>
          <a:xfrm>
            <a:off x="10795632" y="2855267"/>
            <a:ext cx="456900" cy="0"/>
          </a:xfrm>
          <a:prstGeom prst="straightConnector1">
            <a:avLst/>
          </a:prstGeom>
          <a:noFill/>
          <a:ln cap="flat" cmpd="sng" w="9525">
            <a:solidFill>
              <a:schemeClr val="dk2"/>
            </a:solidFill>
            <a:prstDash val="solid"/>
            <a:round/>
            <a:headEnd len="sm" w="sm" type="none"/>
            <a:tailEnd len="sm" w="sm" type="none"/>
          </a:ln>
        </p:spPr>
      </p:cxnSp>
      <p:sp>
        <p:nvSpPr>
          <p:cNvPr id="369" name="Google Shape;369;p50"/>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70" name="Google Shape;370;p50"/>
          <p:cNvSpPr/>
          <p:nvPr/>
        </p:nvSpPr>
        <p:spPr>
          <a:xfrm>
            <a:off x="1025277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1" name="Google Shape;371;p5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72" name="Google Shape;372;p50"/>
          <p:cNvSpPr/>
          <p:nvPr/>
        </p:nvSpPr>
        <p:spPr>
          <a:xfrm>
            <a:off x="10207871"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3" name="Google Shape;373;p50"/>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4" name="Google Shape;374;p50"/>
          <p:cNvSpPr/>
          <p:nvPr/>
        </p:nvSpPr>
        <p:spPr>
          <a:xfrm>
            <a:off x="11228382"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5" name="Google Shape;375;p50"/>
          <p:cNvSpPr/>
          <p:nvPr/>
        </p:nvSpPr>
        <p:spPr>
          <a:xfrm rot="-5400000">
            <a:off x="11219882"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6" name="Google Shape;376;p50"/>
          <p:cNvSpPr/>
          <p:nvPr/>
        </p:nvSpPr>
        <p:spPr>
          <a:xfrm>
            <a:off x="9726666"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7" name="Google Shape;377;p50"/>
          <p:cNvSpPr/>
          <p:nvPr/>
        </p:nvSpPr>
        <p:spPr>
          <a:xfrm>
            <a:off x="8871191"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8" name="Google Shape;378;p50"/>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79" name="Shape 379"/>
        <p:cNvGrpSpPr/>
        <p:nvPr/>
      </p:nvGrpSpPr>
      <p:grpSpPr>
        <a:xfrm>
          <a:off x="0" y="0"/>
          <a:ext cx="0" cy="0"/>
          <a:chOff x="0" y="0"/>
          <a:chExt cx="0" cy="0"/>
        </a:xfrm>
      </p:grpSpPr>
      <p:sp>
        <p:nvSpPr>
          <p:cNvPr id="380" name="Google Shape;380;p51"/>
          <p:cNvSpPr/>
          <p:nvPr/>
        </p:nvSpPr>
        <p:spPr>
          <a:xfrm rot="10800000">
            <a:off x="10362882"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1" name="Google Shape;381;p51"/>
          <p:cNvSpPr/>
          <p:nvPr/>
        </p:nvSpPr>
        <p:spPr>
          <a:xfrm rot="10800000">
            <a:off x="10511682"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 name="Google Shape;382;p51"/>
          <p:cNvSpPr/>
          <p:nvPr/>
        </p:nvSpPr>
        <p:spPr>
          <a:xfrm rot="10800000">
            <a:off x="10655649"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83" name="Google Shape;383;p51"/>
          <p:cNvCxnSpPr>
            <a:stCxn id="382" idx="2"/>
          </p:cNvCxnSpPr>
          <p:nvPr/>
        </p:nvCxnSpPr>
        <p:spPr>
          <a:xfrm rot="10800000">
            <a:off x="10655649"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384" name="Google Shape;384;p51"/>
          <p:cNvCxnSpPr>
            <a:stCxn id="380" idx="2"/>
          </p:cNvCxnSpPr>
          <p:nvPr/>
        </p:nvCxnSpPr>
        <p:spPr>
          <a:xfrm rot="10800000">
            <a:off x="10362882"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385" name="Google Shape;385;p51"/>
          <p:cNvCxnSpPr>
            <a:stCxn id="381" idx="2"/>
          </p:cNvCxnSpPr>
          <p:nvPr/>
        </p:nvCxnSpPr>
        <p:spPr>
          <a:xfrm rot="10800000">
            <a:off x="10511682"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386" name="Google Shape;386;p51"/>
          <p:cNvCxnSpPr>
            <a:stCxn id="382" idx="0"/>
          </p:cNvCxnSpPr>
          <p:nvPr/>
        </p:nvCxnSpPr>
        <p:spPr>
          <a:xfrm>
            <a:off x="10941699" y="2561733"/>
            <a:ext cx="326100" cy="0"/>
          </a:xfrm>
          <a:prstGeom prst="straightConnector1">
            <a:avLst/>
          </a:prstGeom>
          <a:noFill/>
          <a:ln cap="flat" cmpd="sng" w="9525">
            <a:solidFill>
              <a:schemeClr val="lt2"/>
            </a:solidFill>
            <a:prstDash val="solid"/>
            <a:round/>
            <a:headEnd len="sm" w="sm" type="none"/>
            <a:tailEnd len="sm" w="sm" type="none"/>
          </a:ln>
        </p:spPr>
      </p:cxnSp>
      <p:cxnSp>
        <p:nvCxnSpPr>
          <p:cNvPr id="387" name="Google Shape;387;p51"/>
          <p:cNvCxnSpPr>
            <a:stCxn id="381" idx="0"/>
          </p:cNvCxnSpPr>
          <p:nvPr/>
        </p:nvCxnSpPr>
        <p:spPr>
          <a:xfrm>
            <a:off x="10870032"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388" name="Google Shape;388;p51"/>
          <p:cNvCxnSpPr>
            <a:stCxn id="380" idx="0"/>
          </p:cNvCxnSpPr>
          <p:nvPr/>
        </p:nvCxnSpPr>
        <p:spPr>
          <a:xfrm>
            <a:off x="10795632" y="2855267"/>
            <a:ext cx="456900" cy="0"/>
          </a:xfrm>
          <a:prstGeom prst="straightConnector1">
            <a:avLst/>
          </a:prstGeom>
          <a:noFill/>
          <a:ln cap="flat" cmpd="sng" w="9525">
            <a:solidFill>
              <a:schemeClr val="lt2"/>
            </a:solidFill>
            <a:prstDash val="solid"/>
            <a:round/>
            <a:headEnd len="sm" w="sm" type="none"/>
            <a:tailEnd len="sm" w="sm" type="none"/>
          </a:ln>
        </p:spPr>
      </p:cxnSp>
      <p:sp>
        <p:nvSpPr>
          <p:cNvPr id="389" name="Google Shape;389;p51"/>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0" name="Google Shape;390;p51"/>
          <p:cNvSpPr/>
          <p:nvPr/>
        </p:nvSpPr>
        <p:spPr>
          <a:xfrm>
            <a:off x="1025277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1" name="Google Shape;391;p5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51"/>
          <p:cNvSpPr/>
          <p:nvPr/>
        </p:nvSpPr>
        <p:spPr>
          <a:xfrm>
            <a:off x="10207871"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3" name="Google Shape;393;p51"/>
          <p:cNvSpPr/>
          <p:nvPr/>
        </p:nvSpPr>
        <p:spPr>
          <a:xfrm rot="-5400000">
            <a:off x="10207871"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4" name="Google Shape;394;p51"/>
          <p:cNvSpPr/>
          <p:nvPr/>
        </p:nvSpPr>
        <p:spPr>
          <a:xfrm>
            <a:off x="11228382"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5" name="Google Shape;395;p51"/>
          <p:cNvSpPr/>
          <p:nvPr/>
        </p:nvSpPr>
        <p:spPr>
          <a:xfrm rot="-5400000">
            <a:off x="11219882"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6" name="Google Shape;396;p51"/>
          <p:cNvSpPr/>
          <p:nvPr/>
        </p:nvSpPr>
        <p:spPr>
          <a:xfrm>
            <a:off x="9726666"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7" name="Google Shape;397;p51"/>
          <p:cNvSpPr/>
          <p:nvPr/>
        </p:nvSpPr>
        <p:spPr>
          <a:xfrm>
            <a:off x="8871191"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8" name="Google Shape;398;p51"/>
          <p:cNvSpPr/>
          <p:nvPr/>
        </p:nvSpPr>
        <p:spPr>
          <a:xfrm>
            <a:off x="10202505"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99" name="Shape 399"/>
        <p:cNvGrpSpPr/>
        <p:nvPr/>
      </p:nvGrpSpPr>
      <p:grpSpPr>
        <a:xfrm>
          <a:off x="0" y="0"/>
          <a:ext cx="0" cy="0"/>
          <a:chOff x="0" y="0"/>
          <a:chExt cx="0" cy="0"/>
        </a:xfrm>
      </p:grpSpPr>
      <p:sp>
        <p:nvSpPr>
          <p:cNvPr id="400" name="Google Shape;400;p52"/>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01" name="Google Shape;401;p52"/>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02" name="Google Shape;402;p52"/>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403" name="Google Shape;403;p52"/>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404" name="Google Shape;404;p52"/>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05" name="Google Shape;405;p5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406" name="Google Shape;406;p52"/>
          <p:cNvPicPr preferRelativeResize="0"/>
          <p:nvPr/>
        </p:nvPicPr>
        <p:blipFill rotWithShape="1">
          <a:blip r:embed="rId3">
            <a:alphaModFix/>
          </a:blip>
          <a:srcRect b="0" l="0" r="0" t="0"/>
          <a:stretch/>
        </p:blipFill>
        <p:spPr>
          <a:xfrm>
            <a:off x="6539661" y="608125"/>
            <a:ext cx="5650996" cy="564172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9" name="Shape 49"/>
        <p:cNvGrpSpPr/>
        <p:nvPr/>
      </p:nvGrpSpPr>
      <p:grpSpPr>
        <a:xfrm>
          <a:off x="0" y="0"/>
          <a:ext cx="0" cy="0"/>
          <a:chOff x="0" y="0"/>
          <a:chExt cx="0" cy="0"/>
        </a:xfrm>
      </p:grpSpPr>
      <p:sp>
        <p:nvSpPr>
          <p:cNvPr id="50" name="Google Shape;50;p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1" name="Google Shape;51;p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2" name="Google Shape;52;p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3" name="Google Shape;53;p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407" name="Shape 407"/>
        <p:cNvGrpSpPr/>
        <p:nvPr/>
      </p:nvGrpSpPr>
      <p:grpSpPr>
        <a:xfrm>
          <a:off x="0" y="0"/>
          <a:ext cx="0" cy="0"/>
          <a:chOff x="0" y="0"/>
          <a:chExt cx="0" cy="0"/>
        </a:xfrm>
      </p:grpSpPr>
      <p:sp>
        <p:nvSpPr>
          <p:cNvPr id="408" name="Google Shape;408;p53"/>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09" name="Google Shape;409;p53"/>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10" name="Google Shape;410;p53"/>
          <p:cNvPicPr preferRelativeResize="0"/>
          <p:nvPr/>
        </p:nvPicPr>
        <p:blipFill rotWithShape="1">
          <a:blip r:embed="rId2">
            <a:alphaModFix/>
          </a:blip>
          <a:srcRect b="0" l="0" r="0" t="0"/>
          <a:stretch/>
        </p:blipFill>
        <p:spPr>
          <a:xfrm>
            <a:off x="762006" y="609599"/>
            <a:ext cx="2558260" cy="405452"/>
          </a:xfrm>
          <a:prstGeom prst="rect">
            <a:avLst/>
          </a:prstGeom>
          <a:noFill/>
          <a:ln>
            <a:noFill/>
          </a:ln>
        </p:spPr>
      </p:pic>
      <p:cxnSp>
        <p:nvCxnSpPr>
          <p:cNvPr id="411" name="Google Shape;411;p53"/>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412" name="Google Shape;412;p53"/>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13" name="Google Shape;413;p5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14" name="Shape 414"/>
        <p:cNvGrpSpPr/>
        <p:nvPr/>
      </p:nvGrpSpPr>
      <p:grpSpPr>
        <a:xfrm>
          <a:off x="0" y="0"/>
          <a:ext cx="0" cy="0"/>
          <a:chOff x="0" y="0"/>
          <a:chExt cx="0" cy="0"/>
        </a:xfrm>
      </p:grpSpPr>
      <p:sp>
        <p:nvSpPr>
          <p:cNvPr id="415" name="Google Shape;415;p54"/>
          <p:cNvSpPr txBox="1"/>
          <p:nvPr>
            <p:ph type="ctrTitle"/>
          </p:nvPr>
        </p:nvSpPr>
        <p:spPr>
          <a:xfrm>
            <a:off x="761998"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16" name="Google Shape;416;p54"/>
          <p:cNvSpPr txBox="1"/>
          <p:nvPr>
            <p:ph idx="1" type="subTitle"/>
          </p:nvPr>
        </p:nvSpPr>
        <p:spPr>
          <a:xfrm>
            <a:off x="762007"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17" name="Google Shape;417;p54"/>
          <p:cNvPicPr preferRelativeResize="0"/>
          <p:nvPr/>
        </p:nvPicPr>
        <p:blipFill rotWithShape="1">
          <a:blip r:embed="rId2">
            <a:alphaModFix/>
          </a:blip>
          <a:srcRect b="0" l="0" r="0" t="0"/>
          <a:stretch/>
        </p:blipFill>
        <p:spPr>
          <a:xfrm>
            <a:off x="762008" y="609606"/>
            <a:ext cx="2558265" cy="406974"/>
          </a:xfrm>
          <a:prstGeom prst="rect">
            <a:avLst/>
          </a:prstGeom>
          <a:noFill/>
          <a:ln>
            <a:noFill/>
          </a:ln>
        </p:spPr>
      </p:pic>
      <p:cxnSp>
        <p:nvCxnSpPr>
          <p:cNvPr id="418" name="Google Shape;418;p54"/>
          <p:cNvCxnSpPr/>
          <p:nvPr/>
        </p:nvCxnSpPr>
        <p:spPr>
          <a:xfrm>
            <a:off x="76200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419" name="Google Shape;419;p54"/>
          <p:cNvSpPr txBox="1"/>
          <p:nvPr>
            <p:ph idx="2" type="subTitle"/>
          </p:nvPr>
        </p:nvSpPr>
        <p:spPr>
          <a:xfrm>
            <a:off x="762007"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20" name="Google Shape;420;p5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21" name="Shape 421"/>
        <p:cNvGrpSpPr/>
        <p:nvPr/>
      </p:nvGrpSpPr>
      <p:grpSpPr>
        <a:xfrm>
          <a:off x="0" y="0"/>
          <a:ext cx="0" cy="0"/>
          <a:chOff x="0" y="0"/>
          <a:chExt cx="0" cy="0"/>
        </a:xfrm>
      </p:grpSpPr>
      <p:sp>
        <p:nvSpPr>
          <p:cNvPr id="422" name="Google Shape;422;p55"/>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23" name="Google Shape;423;p55"/>
          <p:cNvSpPr/>
          <p:nvPr/>
        </p:nvSpPr>
        <p:spPr>
          <a:xfrm>
            <a:off x="1122838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4" name="Google Shape;424;p5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25" name="Google Shape;425;p55"/>
          <p:cNvSpPr/>
          <p:nvPr/>
        </p:nvSpPr>
        <p:spPr>
          <a:xfrm>
            <a:off x="10207871"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6" name="Google Shape;426;p55"/>
          <p:cNvSpPr/>
          <p:nvPr/>
        </p:nvSpPr>
        <p:spPr>
          <a:xfrm rot="10800000">
            <a:off x="10207891"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7" name="Google Shape;427;p55"/>
          <p:cNvSpPr/>
          <p:nvPr/>
        </p:nvSpPr>
        <p:spPr>
          <a:xfrm>
            <a:off x="11228382"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8" name="Google Shape;428;p55"/>
          <p:cNvSpPr/>
          <p:nvPr/>
        </p:nvSpPr>
        <p:spPr>
          <a:xfrm rot="-5400000">
            <a:off x="11219882"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9" name="Google Shape;429;p55"/>
          <p:cNvSpPr/>
          <p:nvPr/>
        </p:nvSpPr>
        <p:spPr>
          <a:xfrm>
            <a:off x="8241984"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0" name="Google Shape;430;p55"/>
          <p:cNvSpPr/>
          <p:nvPr/>
        </p:nvSpPr>
        <p:spPr>
          <a:xfrm>
            <a:off x="8871191"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1" name="Google Shape;431;p55"/>
          <p:cNvSpPr/>
          <p:nvPr/>
        </p:nvSpPr>
        <p:spPr>
          <a:xfrm>
            <a:off x="9971336"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32" name="Shape 432"/>
        <p:cNvGrpSpPr/>
        <p:nvPr/>
      </p:nvGrpSpPr>
      <p:grpSpPr>
        <a:xfrm>
          <a:off x="0" y="0"/>
          <a:ext cx="0" cy="0"/>
          <a:chOff x="0" y="0"/>
          <a:chExt cx="0" cy="0"/>
        </a:xfrm>
      </p:grpSpPr>
      <p:sp>
        <p:nvSpPr>
          <p:cNvPr id="433" name="Google Shape;433;p5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34" name="Google Shape;434;p56"/>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35" name="Google Shape;435;p56"/>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36" name="Google Shape;436;p5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37" name="Shape 437"/>
        <p:cNvGrpSpPr/>
        <p:nvPr/>
      </p:nvGrpSpPr>
      <p:grpSpPr>
        <a:xfrm>
          <a:off x="0" y="0"/>
          <a:ext cx="0" cy="0"/>
          <a:chOff x="0" y="0"/>
          <a:chExt cx="0" cy="0"/>
        </a:xfrm>
      </p:grpSpPr>
      <p:sp>
        <p:nvSpPr>
          <p:cNvPr id="438" name="Google Shape;438;p5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39" name="Google Shape;439;p57"/>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440" name="Google Shape;440;p57"/>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41" name="Google Shape;441;p57"/>
          <p:cNvSpPr txBox="1"/>
          <p:nvPr>
            <p:ph idx="2" type="body"/>
          </p:nvPr>
        </p:nvSpPr>
        <p:spPr>
          <a:xfrm>
            <a:off x="762007"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42" name="Google Shape;442;p57"/>
          <p:cNvSpPr txBox="1"/>
          <p:nvPr>
            <p:ph idx="3"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43" name="Google Shape;443;p57"/>
          <p:cNvSpPr txBox="1"/>
          <p:nvPr>
            <p:ph idx="4"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44" name="Google Shape;444;p57"/>
          <p:cNvSpPr txBox="1"/>
          <p:nvPr>
            <p:ph idx="5" type="subTitle"/>
          </p:nvPr>
        </p:nvSpPr>
        <p:spPr>
          <a:xfrm>
            <a:off x="6935371"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45" name="Google Shape;445;p5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446" name="Shape 446"/>
        <p:cNvGrpSpPr/>
        <p:nvPr/>
      </p:nvGrpSpPr>
      <p:grpSpPr>
        <a:xfrm>
          <a:off x="0" y="0"/>
          <a:ext cx="0" cy="0"/>
          <a:chOff x="0" y="0"/>
          <a:chExt cx="0" cy="0"/>
        </a:xfrm>
      </p:grpSpPr>
      <p:sp>
        <p:nvSpPr>
          <p:cNvPr id="447" name="Google Shape;447;p5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48" name="Google Shape;448;p58"/>
          <p:cNvSpPr txBox="1"/>
          <p:nvPr>
            <p:ph idx="1" type="body"/>
          </p:nvPr>
        </p:nvSpPr>
        <p:spPr>
          <a:xfrm>
            <a:off x="762007"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49" name="Google Shape;449;p58"/>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50" name="Google Shape;450;p58"/>
          <p:cNvSpPr txBox="1"/>
          <p:nvPr>
            <p:ph idx="3" type="body"/>
          </p:nvPr>
        </p:nvSpPr>
        <p:spPr>
          <a:xfrm>
            <a:off x="6933738"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51" name="Google Shape;451;p58"/>
          <p:cNvSpPr txBox="1"/>
          <p:nvPr>
            <p:ph idx="4"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452" name="Google Shape;452;p58"/>
          <p:cNvSpPr txBox="1"/>
          <p:nvPr>
            <p:ph idx="5"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453" name="Google Shape;453;p58"/>
          <p:cNvCxnSpPr/>
          <p:nvPr/>
        </p:nvCxnSpPr>
        <p:spPr>
          <a:xfrm>
            <a:off x="610018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54" name="Google Shape;454;p5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455" name="Shape 455"/>
        <p:cNvGrpSpPr/>
        <p:nvPr/>
      </p:nvGrpSpPr>
      <p:grpSpPr>
        <a:xfrm>
          <a:off x="0" y="0"/>
          <a:ext cx="0" cy="0"/>
          <a:chOff x="0" y="0"/>
          <a:chExt cx="0" cy="0"/>
        </a:xfrm>
      </p:grpSpPr>
      <p:sp>
        <p:nvSpPr>
          <p:cNvPr id="456" name="Google Shape;456;p5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57" name="Google Shape;457;p59"/>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458" name="Google Shape;458;p59"/>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59" name="Google Shape;459;p59"/>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60" name="Google Shape;460;p59"/>
          <p:cNvSpPr txBox="1"/>
          <p:nvPr>
            <p:ph idx="2" type="body"/>
          </p:nvPr>
        </p:nvSpPr>
        <p:spPr>
          <a:xfrm>
            <a:off x="762007"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1" name="Google Shape;461;p59"/>
          <p:cNvSpPr txBox="1"/>
          <p:nvPr>
            <p:ph idx="3" type="body"/>
          </p:nvPr>
        </p:nvSpPr>
        <p:spPr>
          <a:xfrm>
            <a:off x="4483646"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2" name="Google Shape;462;p59"/>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3" name="Google Shape;463;p59"/>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64" name="Google Shape;464;p59"/>
          <p:cNvSpPr txBox="1"/>
          <p:nvPr>
            <p:ph idx="6"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65" name="Google Shape;465;p59"/>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66" name="Google Shape;466;p5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467" name="Shape 467"/>
        <p:cNvGrpSpPr/>
        <p:nvPr/>
      </p:nvGrpSpPr>
      <p:grpSpPr>
        <a:xfrm>
          <a:off x="0" y="0"/>
          <a:ext cx="0" cy="0"/>
          <a:chOff x="0" y="0"/>
          <a:chExt cx="0" cy="0"/>
        </a:xfrm>
      </p:grpSpPr>
      <p:sp>
        <p:nvSpPr>
          <p:cNvPr id="468" name="Google Shape;468;p6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69" name="Google Shape;469;p60"/>
          <p:cNvSpPr txBox="1"/>
          <p:nvPr>
            <p:ph idx="1" type="body"/>
          </p:nvPr>
        </p:nvSpPr>
        <p:spPr>
          <a:xfrm>
            <a:off x="762007"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0" name="Google Shape;470;p60"/>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71" name="Google Shape;471;p60"/>
          <p:cNvSpPr txBox="1"/>
          <p:nvPr>
            <p:ph idx="3" type="body"/>
          </p:nvPr>
        </p:nvSpPr>
        <p:spPr>
          <a:xfrm>
            <a:off x="4483646"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2" name="Google Shape;472;p60"/>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73" name="Google Shape;473;p60"/>
          <p:cNvSpPr txBox="1"/>
          <p:nvPr>
            <p:ph idx="5" type="subTitle"/>
          </p:nvPr>
        </p:nvSpPr>
        <p:spPr>
          <a:xfrm>
            <a:off x="4495846"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474" name="Google Shape;474;p60"/>
          <p:cNvSpPr txBox="1"/>
          <p:nvPr>
            <p:ph idx="6" type="body"/>
          </p:nvPr>
        </p:nvSpPr>
        <p:spPr>
          <a:xfrm>
            <a:off x="8169884"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5" name="Google Shape;475;p60"/>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476" name="Google Shape;476;p60"/>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77" name="Google Shape;477;p60"/>
          <p:cNvCxnSpPr/>
          <p:nvPr/>
        </p:nvCxnSpPr>
        <p:spPr>
          <a:xfrm>
            <a:off x="423766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78" name="Google Shape;478;p6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79" name="Shape 479"/>
        <p:cNvGrpSpPr/>
        <p:nvPr/>
      </p:nvGrpSpPr>
      <p:grpSpPr>
        <a:xfrm>
          <a:off x="0" y="0"/>
          <a:ext cx="0" cy="0"/>
          <a:chOff x="0" y="0"/>
          <a:chExt cx="0" cy="0"/>
        </a:xfrm>
      </p:grpSpPr>
      <p:sp>
        <p:nvSpPr>
          <p:cNvPr id="480" name="Google Shape;480;p61"/>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1" name="Google Shape;481;p6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82" name="Shape 482"/>
        <p:cNvGrpSpPr/>
        <p:nvPr/>
      </p:nvGrpSpPr>
      <p:grpSpPr>
        <a:xfrm>
          <a:off x="0" y="0"/>
          <a:ext cx="0" cy="0"/>
          <a:chOff x="0" y="0"/>
          <a:chExt cx="0" cy="0"/>
        </a:xfrm>
      </p:grpSpPr>
      <p:sp>
        <p:nvSpPr>
          <p:cNvPr id="483" name="Google Shape;483;p62"/>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84" name="Google Shape;484;p6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4" name="Shape 54"/>
        <p:cNvGrpSpPr/>
        <p:nvPr/>
      </p:nvGrpSpPr>
      <p:grpSpPr>
        <a:xfrm>
          <a:off x="0" y="0"/>
          <a:ext cx="0" cy="0"/>
          <a:chOff x="0" y="0"/>
          <a:chExt cx="0" cy="0"/>
        </a:xfrm>
      </p:grpSpPr>
      <p:sp>
        <p:nvSpPr>
          <p:cNvPr id="55" name="Google Shape;55;p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6" name="Google Shape;56;p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7" name="Google Shape;57;p8"/>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8" name="Google Shape;58;p8"/>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9" name="Google Shape;59;p8"/>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0" name="Google Shape;60;p8"/>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1" name="Google Shape;61;p8"/>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2" name="Google Shape;62;p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85" name="Shape 485"/>
        <p:cNvGrpSpPr/>
        <p:nvPr/>
      </p:nvGrpSpPr>
      <p:grpSpPr>
        <a:xfrm>
          <a:off x="0" y="0"/>
          <a:ext cx="0" cy="0"/>
          <a:chOff x="0" y="0"/>
          <a:chExt cx="0" cy="0"/>
        </a:xfrm>
      </p:grpSpPr>
      <p:sp>
        <p:nvSpPr>
          <p:cNvPr id="486" name="Google Shape;486;p63"/>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487" name="Google Shape;487;p6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488" name="Shape 488"/>
        <p:cNvGrpSpPr/>
        <p:nvPr/>
      </p:nvGrpSpPr>
      <p:grpSpPr>
        <a:xfrm>
          <a:off x="0" y="0"/>
          <a:ext cx="0" cy="0"/>
          <a:chOff x="0" y="0"/>
          <a:chExt cx="0" cy="0"/>
        </a:xfrm>
      </p:grpSpPr>
      <p:sp>
        <p:nvSpPr>
          <p:cNvPr id="489" name="Google Shape;489;p64"/>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0" name="Google Shape;490;p6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491" name="Google Shape;491;p64"/>
          <p:cNvPicPr preferRelativeResize="0"/>
          <p:nvPr/>
        </p:nvPicPr>
        <p:blipFill rotWithShape="1">
          <a:blip r:embed="rId2">
            <a:alphaModFix/>
          </a:blip>
          <a:srcRect b="0" l="0" r="0" t="0"/>
          <a:stretch/>
        </p:blipFill>
        <p:spPr>
          <a:xfrm>
            <a:off x="10669265" y="6474098"/>
            <a:ext cx="188420" cy="18842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92" name="Shape 492"/>
        <p:cNvGrpSpPr/>
        <p:nvPr/>
      </p:nvGrpSpPr>
      <p:grpSpPr>
        <a:xfrm>
          <a:off x="0" y="0"/>
          <a:ext cx="0" cy="0"/>
          <a:chOff x="0" y="0"/>
          <a:chExt cx="0" cy="0"/>
        </a:xfrm>
      </p:grpSpPr>
      <p:sp>
        <p:nvSpPr>
          <p:cNvPr id="493" name="Google Shape;493;p6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4" name="Google Shape;494;p65"/>
          <p:cNvSpPr/>
          <p:nvPr/>
        </p:nvSpPr>
        <p:spPr>
          <a:xfrm>
            <a:off x="6025795"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5" name="Google Shape;495;p65"/>
          <p:cNvSpPr txBox="1"/>
          <p:nvPr>
            <p:ph idx="1" type="body"/>
          </p:nvPr>
        </p:nvSpPr>
        <p:spPr>
          <a:xfrm>
            <a:off x="762007"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96" name="Google Shape;496;p65"/>
          <p:cNvSpPr txBox="1"/>
          <p:nvPr>
            <p:ph idx="2" type="body"/>
          </p:nvPr>
        </p:nvSpPr>
        <p:spPr>
          <a:xfrm>
            <a:off x="6166330"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97" name="Google Shape;497;p65"/>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498" name="Google Shape;498;p6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99" name="Shape 499"/>
        <p:cNvGrpSpPr/>
        <p:nvPr/>
      </p:nvGrpSpPr>
      <p:grpSpPr>
        <a:xfrm>
          <a:off x="0" y="0"/>
          <a:ext cx="0" cy="0"/>
          <a:chOff x="0" y="0"/>
          <a:chExt cx="0" cy="0"/>
        </a:xfrm>
      </p:grpSpPr>
      <p:sp>
        <p:nvSpPr>
          <p:cNvPr id="500" name="Google Shape;500;p6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1" name="Google Shape;501;p66"/>
          <p:cNvSpPr/>
          <p:nvPr/>
        </p:nvSpPr>
        <p:spPr>
          <a:xfrm>
            <a:off x="609606" y="1825633"/>
            <a:ext cx="55563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02" name="Google Shape;502;p66"/>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03" name="Google Shape;503;p66"/>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04" name="Google Shape;504;p66"/>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05" name="Google Shape;505;p6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506" name="Shape 506"/>
        <p:cNvGrpSpPr/>
        <p:nvPr/>
      </p:nvGrpSpPr>
      <p:grpSpPr>
        <a:xfrm>
          <a:off x="0" y="0"/>
          <a:ext cx="0" cy="0"/>
          <a:chOff x="0" y="0"/>
          <a:chExt cx="0" cy="0"/>
        </a:xfrm>
      </p:grpSpPr>
      <p:sp>
        <p:nvSpPr>
          <p:cNvPr id="507" name="Google Shape;507;p67"/>
          <p:cNvSpPr/>
          <p:nvPr/>
        </p:nvSpPr>
        <p:spPr>
          <a:xfrm>
            <a:off x="609606" y="1825633"/>
            <a:ext cx="109725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08" name="Google Shape;508;p6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9" name="Google Shape;509;p67"/>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10" name="Google Shape;510;p67"/>
          <p:cNvSpPr txBox="1"/>
          <p:nvPr>
            <p:ph idx="2"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1" name="Google Shape;511;p6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512" name="Shape 512"/>
        <p:cNvGrpSpPr/>
        <p:nvPr/>
      </p:nvGrpSpPr>
      <p:grpSpPr>
        <a:xfrm>
          <a:off x="0" y="0"/>
          <a:ext cx="0" cy="0"/>
          <a:chOff x="0" y="0"/>
          <a:chExt cx="0" cy="0"/>
        </a:xfrm>
      </p:grpSpPr>
      <p:sp>
        <p:nvSpPr>
          <p:cNvPr id="513" name="Google Shape;513;p68"/>
          <p:cNvSpPr/>
          <p:nvPr/>
        </p:nvSpPr>
        <p:spPr>
          <a:xfrm>
            <a:off x="6163163"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4" name="Google Shape;514;p68"/>
          <p:cNvSpPr/>
          <p:nvPr/>
        </p:nvSpPr>
        <p:spPr>
          <a:xfrm>
            <a:off x="609606" y="4147599"/>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5" name="Google Shape;515;p68"/>
          <p:cNvSpPr/>
          <p:nvPr/>
        </p:nvSpPr>
        <p:spPr>
          <a:xfrm>
            <a:off x="6163163"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6" name="Google Shape;516;p68"/>
          <p:cNvSpPr/>
          <p:nvPr/>
        </p:nvSpPr>
        <p:spPr>
          <a:xfrm>
            <a:off x="609606" y="1825633"/>
            <a:ext cx="54159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7" name="Google Shape;517;p6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18" name="Google Shape;518;p68"/>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9" name="Google Shape;519;p68"/>
          <p:cNvSpPr txBox="1"/>
          <p:nvPr>
            <p:ph idx="2" type="subTitle"/>
          </p:nvPr>
        </p:nvSpPr>
        <p:spPr>
          <a:xfrm>
            <a:off x="764908"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520" name="Google Shape;520;p68"/>
          <p:cNvSpPr txBox="1"/>
          <p:nvPr>
            <p:ph idx="3" type="subTitle"/>
          </p:nvPr>
        </p:nvSpPr>
        <p:spPr>
          <a:xfrm>
            <a:off x="6315165"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521" name="Google Shape;521;p68"/>
          <p:cNvSpPr txBox="1"/>
          <p:nvPr>
            <p:ph idx="4" type="subTitle"/>
          </p:nvPr>
        </p:nvSpPr>
        <p:spPr>
          <a:xfrm>
            <a:off x="764908"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522" name="Google Shape;522;p68"/>
          <p:cNvSpPr txBox="1"/>
          <p:nvPr>
            <p:ph idx="5" type="subTitle"/>
          </p:nvPr>
        </p:nvSpPr>
        <p:spPr>
          <a:xfrm>
            <a:off x="6315165"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523" name="Google Shape;523;p6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24" name="Shape 524"/>
        <p:cNvGrpSpPr/>
        <p:nvPr/>
      </p:nvGrpSpPr>
      <p:grpSpPr>
        <a:xfrm>
          <a:off x="0" y="0"/>
          <a:ext cx="0" cy="0"/>
          <a:chOff x="0" y="0"/>
          <a:chExt cx="0" cy="0"/>
        </a:xfrm>
      </p:grpSpPr>
      <p:sp>
        <p:nvSpPr>
          <p:cNvPr id="525" name="Google Shape;525;p69"/>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26" name="Google Shape;526;p69"/>
          <p:cNvSpPr/>
          <p:nvPr/>
        </p:nvSpPr>
        <p:spPr>
          <a:xfrm>
            <a:off x="10222938"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27" name="Google Shape;527;p69"/>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28" name="Google Shape;528;p6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29" name="Google Shape;529;p69"/>
          <p:cNvSpPr/>
          <p:nvPr/>
        </p:nvSpPr>
        <p:spPr>
          <a:xfrm rot="10800000">
            <a:off x="10205209"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30" name="Google Shape;530;p69"/>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31" name="Google Shape;531;p69"/>
          <p:cNvSpPr/>
          <p:nvPr/>
        </p:nvSpPr>
        <p:spPr>
          <a:xfrm rot="-5400000">
            <a:off x="8289724"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532" name="Google Shape;532;p69"/>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33" name="Google Shape;533;p69"/>
          <p:cNvSpPr/>
          <p:nvPr/>
        </p:nvSpPr>
        <p:spPr>
          <a:xfrm>
            <a:off x="9726666"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34" name="Google Shape;534;p69"/>
          <p:cNvSpPr/>
          <p:nvPr/>
        </p:nvSpPr>
        <p:spPr>
          <a:xfrm rot="10800000">
            <a:off x="10205209"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35" name="Google Shape;535;p69"/>
          <p:cNvSpPr/>
          <p:nvPr/>
        </p:nvSpPr>
        <p:spPr>
          <a:xfrm rot="-5400000">
            <a:off x="10205188"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536" name="Google Shape;536;p69"/>
          <p:cNvCxnSpPr/>
          <p:nvPr/>
        </p:nvCxnSpPr>
        <p:spPr>
          <a:xfrm>
            <a:off x="1137505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37" name="Google Shape;537;p69"/>
          <p:cNvCxnSpPr/>
          <p:nvPr/>
        </p:nvCxnSpPr>
        <p:spPr>
          <a:xfrm>
            <a:off x="115409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38" name="Google Shape;538;p69"/>
          <p:cNvCxnSpPr/>
          <p:nvPr/>
        </p:nvCxnSpPr>
        <p:spPr>
          <a:xfrm>
            <a:off x="1170692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39" name="Google Shape;539;p69"/>
          <p:cNvCxnSpPr/>
          <p:nvPr/>
        </p:nvCxnSpPr>
        <p:spPr>
          <a:xfrm>
            <a:off x="1187285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540" name="Google Shape;540;p69"/>
          <p:cNvCxnSpPr/>
          <p:nvPr/>
        </p:nvCxnSpPr>
        <p:spPr>
          <a:xfrm>
            <a:off x="12038790"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541" name="Shape 541"/>
        <p:cNvGrpSpPr/>
        <p:nvPr/>
      </p:nvGrpSpPr>
      <p:grpSpPr>
        <a:xfrm>
          <a:off x="0" y="0"/>
          <a:ext cx="0" cy="0"/>
          <a:chOff x="0" y="0"/>
          <a:chExt cx="0" cy="0"/>
        </a:xfrm>
      </p:grpSpPr>
      <p:sp>
        <p:nvSpPr>
          <p:cNvPr id="542" name="Google Shape;542;p7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43" name="Google Shape;543;p70"/>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544" name="Shape 544"/>
        <p:cNvGrpSpPr/>
        <p:nvPr/>
      </p:nvGrpSpPr>
      <p:grpSpPr>
        <a:xfrm>
          <a:off x="0" y="0"/>
          <a:ext cx="0" cy="0"/>
          <a:chOff x="0" y="0"/>
          <a:chExt cx="0" cy="0"/>
        </a:xfrm>
      </p:grpSpPr>
      <p:sp>
        <p:nvSpPr>
          <p:cNvPr id="545" name="Google Shape;545;p71"/>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46" name="Google Shape;546;p71"/>
          <p:cNvSpPr/>
          <p:nvPr/>
        </p:nvSpPr>
        <p:spPr>
          <a:xfrm>
            <a:off x="10222938"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47" name="Google Shape;547;p71"/>
          <p:cNvSpPr/>
          <p:nvPr/>
        </p:nvSpPr>
        <p:spPr>
          <a:xfrm>
            <a:off x="11216515"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48" name="Google Shape;548;p7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49" name="Google Shape;549;p71"/>
          <p:cNvSpPr/>
          <p:nvPr/>
        </p:nvSpPr>
        <p:spPr>
          <a:xfrm rot="10800000">
            <a:off x="10205209"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50" name="Google Shape;550;p71"/>
          <p:cNvSpPr/>
          <p:nvPr/>
        </p:nvSpPr>
        <p:spPr>
          <a:xfrm rot="-5400000">
            <a:off x="10207871"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51" name="Google Shape;551;p71"/>
          <p:cNvSpPr/>
          <p:nvPr/>
        </p:nvSpPr>
        <p:spPr>
          <a:xfrm rot="-5400000">
            <a:off x="8289724"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552" name="Google Shape;552;p71"/>
          <p:cNvSpPr/>
          <p:nvPr/>
        </p:nvSpPr>
        <p:spPr>
          <a:xfrm>
            <a:off x="1171092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53" name="Google Shape;553;p71"/>
          <p:cNvSpPr/>
          <p:nvPr/>
        </p:nvSpPr>
        <p:spPr>
          <a:xfrm>
            <a:off x="9726666"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54" name="Google Shape;554;p71"/>
          <p:cNvSpPr/>
          <p:nvPr/>
        </p:nvSpPr>
        <p:spPr>
          <a:xfrm rot="10800000">
            <a:off x="10205209"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55" name="Google Shape;555;p71"/>
          <p:cNvSpPr/>
          <p:nvPr/>
        </p:nvSpPr>
        <p:spPr>
          <a:xfrm rot="-5400000">
            <a:off x="10205188"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556" name="Google Shape;556;p71"/>
          <p:cNvCxnSpPr/>
          <p:nvPr/>
        </p:nvCxnSpPr>
        <p:spPr>
          <a:xfrm>
            <a:off x="1137505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57" name="Google Shape;557;p71"/>
          <p:cNvCxnSpPr/>
          <p:nvPr/>
        </p:nvCxnSpPr>
        <p:spPr>
          <a:xfrm>
            <a:off x="115409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58" name="Google Shape;558;p71"/>
          <p:cNvCxnSpPr/>
          <p:nvPr/>
        </p:nvCxnSpPr>
        <p:spPr>
          <a:xfrm>
            <a:off x="1170692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59" name="Google Shape;559;p71"/>
          <p:cNvCxnSpPr/>
          <p:nvPr/>
        </p:nvCxnSpPr>
        <p:spPr>
          <a:xfrm>
            <a:off x="1187285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60" name="Google Shape;560;p71"/>
          <p:cNvCxnSpPr/>
          <p:nvPr/>
        </p:nvCxnSpPr>
        <p:spPr>
          <a:xfrm>
            <a:off x="12038790"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61" name="Shape 561"/>
        <p:cNvGrpSpPr/>
        <p:nvPr/>
      </p:nvGrpSpPr>
      <p:grpSpPr>
        <a:xfrm>
          <a:off x="0" y="0"/>
          <a:ext cx="0" cy="0"/>
          <a:chOff x="0" y="0"/>
          <a:chExt cx="0" cy="0"/>
        </a:xfrm>
      </p:grpSpPr>
      <p:pic>
        <p:nvPicPr>
          <p:cNvPr id="562" name="Google Shape;562;p72"/>
          <p:cNvPicPr preferRelativeResize="0"/>
          <p:nvPr/>
        </p:nvPicPr>
        <p:blipFill rotWithShape="1">
          <a:blip r:embed="rId2">
            <a:alphaModFix/>
          </a:blip>
          <a:srcRect b="0" l="0" r="0" t="0"/>
          <a:stretch/>
        </p:blipFill>
        <p:spPr>
          <a:xfrm>
            <a:off x="3021998" y="2819733"/>
            <a:ext cx="6146561" cy="974266"/>
          </a:xfrm>
          <a:prstGeom prst="rect">
            <a:avLst/>
          </a:prstGeom>
          <a:noFill/>
          <a:ln>
            <a:noFill/>
          </a:ln>
        </p:spPr>
      </p:pic>
      <p:sp>
        <p:nvSpPr>
          <p:cNvPr id="563" name="Google Shape;563;p7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3" name="Shape 63"/>
        <p:cNvGrpSpPr/>
        <p:nvPr/>
      </p:nvGrpSpPr>
      <p:grpSpPr>
        <a:xfrm>
          <a:off x="0" y="0"/>
          <a:ext cx="0" cy="0"/>
          <a:chOff x="0" y="0"/>
          <a:chExt cx="0" cy="0"/>
        </a:xfrm>
      </p:grpSpPr>
      <p:sp>
        <p:nvSpPr>
          <p:cNvPr id="64" name="Google Shape;64;p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5" name="Google Shape;65;p9"/>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6" name="Google Shape;66;p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7" name="Google Shape;67;p9"/>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 name="Google Shape;68;p9"/>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9" name="Google Shape;69;p9"/>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70" name="Google Shape;70;p9"/>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1" name="Google Shape;71;p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64" name="Shape 564"/>
        <p:cNvGrpSpPr/>
        <p:nvPr/>
      </p:nvGrpSpPr>
      <p:grpSpPr>
        <a:xfrm>
          <a:off x="0" y="0"/>
          <a:ext cx="0" cy="0"/>
          <a:chOff x="0" y="0"/>
          <a:chExt cx="0" cy="0"/>
        </a:xfrm>
      </p:grpSpPr>
      <p:pic>
        <p:nvPicPr>
          <p:cNvPr id="565" name="Google Shape;565;p73"/>
          <p:cNvPicPr preferRelativeResize="0"/>
          <p:nvPr/>
        </p:nvPicPr>
        <p:blipFill rotWithShape="1">
          <a:blip r:embed="rId2">
            <a:alphaModFix/>
          </a:blip>
          <a:srcRect b="0" l="0" r="0" t="0"/>
          <a:stretch/>
        </p:blipFill>
        <p:spPr>
          <a:xfrm>
            <a:off x="3021982" y="2819748"/>
            <a:ext cx="6146563" cy="977789"/>
          </a:xfrm>
          <a:prstGeom prst="rect">
            <a:avLst/>
          </a:prstGeom>
          <a:noFill/>
          <a:ln>
            <a:noFill/>
          </a:ln>
        </p:spPr>
      </p:pic>
      <p:sp>
        <p:nvSpPr>
          <p:cNvPr id="566" name="Google Shape;566;p7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567" name="Shape 567"/>
        <p:cNvGrpSpPr/>
        <p:nvPr/>
      </p:nvGrpSpPr>
      <p:grpSpPr>
        <a:xfrm>
          <a:off x="0" y="0"/>
          <a:ext cx="0" cy="0"/>
          <a:chOff x="0" y="0"/>
          <a:chExt cx="0" cy="0"/>
        </a:xfrm>
      </p:grpSpPr>
      <p:sp>
        <p:nvSpPr>
          <p:cNvPr id="568" name="Google Shape;568;p7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569" name="Google Shape;569;p74"/>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570" name="Google Shape;570;p7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571" name="Google Shape;571;p7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_DARK">
    <p:bg>
      <p:bgPr>
        <a:solidFill>
          <a:srgbClr val="000000"/>
        </a:solidFill>
      </p:bgPr>
    </p:bg>
    <p:spTree>
      <p:nvGrpSpPr>
        <p:cNvPr id="572" name="Shape 572"/>
        <p:cNvGrpSpPr/>
        <p:nvPr/>
      </p:nvGrpSpPr>
      <p:grpSpPr>
        <a:xfrm>
          <a:off x="0" y="0"/>
          <a:ext cx="0" cy="0"/>
          <a:chOff x="0" y="0"/>
          <a:chExt cx="0" cy="0"/>
        </a:xfrm>
      </p:grpSpPr>
      <p:sp>
        <p:nvSpPr>
          <p:cNvPr id="573" name="Google Shape;573;p75"/>
          <p:cNvSpPr txBox="1"/>
          <p:nvPr>
            <p:ph idx="1" type="subTitle"/>
          </p:nvPr>
        </p:nvSpPr>
        <p:spPr>
          <a:xfrm>
            <a:off x="761595" y="1174703"/>
            <a:ext cx="10592100" cy="5835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100"/>
              <a:buFont typeface="DM Sans Medium"/>
              <a:buNone/>
              <a:defRPr sz="19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900"/>
              <a:buNone/>
              <a:defRPr/>
            </a:lvl2pPr>
            <a:lvl3pPr lvl="2" rtl="0" algn="l">
              <a:lnSpc>
                <a:spcPct val="90000"/>
              </a:lnSpc>
              <a:spcBef>
                <a:spcPts val="400"/>
              </a:spcBef>
              <a:spcAft>
                <a:spcPts val="0"/>
              </a:spcAft>
              <a:buSzPts val="700"/>
              <a:buNone/>
              <a:defRPr/>
            </a:lvl3pPr>
            <a:lvl4pPr lvl="3" rtl="0" algn="l">
              <a:lnSpc>
                <a:spcPct val="90000"/>
              </a:lnSpc>
              <a:spcBef>
                <a:spcPts val="400"/>
              </a:spcBef>
              <a:spcAft>
                <a:spcPts val="0"/>
              </a:spcAft>
              <a:buSzPts val="700"/>
              <a:buNone/>
              <a:defRPr/>
            </a:lvl4pPr>
            <a:lvl5pPr lvl="4" rtl="0" algn="l">
              <a:lnSpc>
                <a:spcPct val="90000"/>
              </a:lnSpc>
              <a:spcBef>
                <a:spcPts val="400"/>
              </a:spcBef>
              <a:spcAft>
                <a:spcPts val="0"/>
              </a:spcAft>
              <a:buSzPts val="700"/>
              <a:buNone/>
              <a:defRPr/>
            </a:lvl5pPr>
            <a:lvl6pPr lvl="5" rtl="0" algn="l">
              <a:lnSpc>
                <a:spcPct val="90000"/>
              </a:lnSpc>
              <a:spcBef>
                <a:spcPts val="400"/>
              </a:spcBef>
              <a:spcAft>
                <a:spcPts val="0"/>
              </a:spcAft>
              <a:buSzPts val="700"/>
              <a:buNone/>
              <a:defRPr/>
            </a:lvl6pPr>
            <a:lvl7pPr lvl="6" rtl="0" algn="l">
              <a:lnSpc>
                <a:spcPct val="90000"/>
              </a:lnSpc>
              <a:spcBef>
                <a:spcPts val="400"/>
              </a:spcBef>
              <a:spcAft>
                <a:spcPts val="0"/>
              </a:spcAft>
              <a:buSzPts val="700"/>
              <a:buNone/>
              <a:defRPr/>
            </a:lvl7pPr>
            <a:lvl8pPr lvl="7" rtl="0" algn="l">
              <a:lnSpc>
                <a:spcPct val="90000"/>
              </a:lnSpc>
              <a:spcBef>
                <a:spcPts val="400"/>
              </a:spcBef>
              <a:spcAft>
                <a:spcPts val="0"/>
              </a:spcAft>
              <a:buSzPts val="700"/>
              <a:buNone/>
              <a:defRPr/>
            </a:lvl8pPr>
            <a:lvl9pPr lvl="8" rtl="0" algn="l">
              <a:lnSpc>
                <a:spcPct val="90000"/>
              </a:lnSpc>
              <a:spcBef>
                <a:spcPts val="400"/>
              </a:spcBef>
              <a:spcAft>
                <a:spcPts val="0"/>
              </a:spcAft>
              <a:buSzPts val="700"/>
              <a:buNone/>
              <a:defRPr/>
            </a:lvl9pPr>
          </a:lstStyle>
          <a:p/>
        </p:txBody>
      </p:sp>
      <p:sp>
        <p:nvSpPr>
          <p:cNvPr id="574" name="Google Shape;574;p75"/>
          <p:cNvSpPr txBox="1"/>
          <p:nvPr>
            <p:ph idx="2" type="body"/>
          </p:nvPr>
        </p:nvSpPr>
        <p:spPr>
          <a:xfrm>
            <a:off x="761595" y="1988835"/>
            <a:ext cx="10592100" cy="41499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Clr>
                <a:schemeClr val="accent2"/>
              </a:buClr>
              <a:buSzPts val="1100"/>
              <a:buFont typeface="DM Sans"/>
              <a:buChar char="•"/>
              <a:defRPr i="0" sz="1700" u="none" cap="none" strike="noStrike">
                <a:solidFill>
                  <a:schemeClr val="lt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1500" u="none" cap="none" strike="noStrike">
                <a:solidFill>
                  <a:schemeClr val="dk1"/>
                </a:solidFill>
                <a:latin typeface="DM Sans"/>
                <a:ea typeface="DM Sans"/>
                <a:cs typeface="DM Sans"/>
                <a:sym typeface="DM Sans"/>
              </a:defRPr>
            </a:lvl2pPr>
            <a:lvl3pPr indent="-273050" lvl="2" marL="1371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3pPr>
            <a:lvl4pPr indent="-273050" lvl="3" marL="1828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4pPr>
            <a:lvl5pPr indent="-273050" lvl="4" marL="22860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5pPr>
            <a:lvl6pPr indent="-273050" lvl="5" marL="27432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6pPr>
            <a:lvl7pPr indent="-273050" lvl="6" marL="32004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7pPr>
            <a:lvl8pPr indent="-273050" lvl="7" marL="36576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8pPr>
            <a:lvl9pPr indent="-273050" lvl="8" marL="4114800" marR="0" rtl="0" algn="l">
              <a:lnSpc>
                <a:spcPct val="115000"/>
              </a:lnSpc>
              <a:spcBef>
                <a:spcPts val="400"/>
              </a:spcBef>
              <a:spcAft>
                <a:spcPts val="0"/>
              </a:spcAft>
              <a:buClr>
                <a:schemeClr val="dk1"/>
              </a:buClr>
              <a:buSzPts val="700"/>
              <a:buFont typeface="DM Sans"/>
              <a:buChar char="•"/>
              <a:defRPr i="0" sz="1200" u="none" cap="none" strike="noStrike">
                <a:solidFill>
                  <a:schemeClr val="dk1"/>
                </a:solidFill>
                <a:latin typeface="DM Sans"/>
                <a:ea typeface="DM Sans"/>
                <a:cs typeface="DM Sans"/>
                <a:sym typeface="DM Sans"/>
              </a:defRPr>
            </a:lvl9pPr>
          </a:lstStyle>
          <a:p/>
        </p:txBody>
      </p:sp>
      <p:sp>
        <p:nvSpPr>
          <p:cNvPr id="575" name="Google Shape;575;p75"/>
          <p:cNvSpPr txBox="1"/>
          <p:nvPr>
            <p:ph type="title"/>
          </p:nvPr>
        </p:nvSpPr>
        <p:spPr>
          <a:xfrm>
            <a:off x="761428" y="365550"/>
            <a:ext cx="10592100" cy="584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4000"/>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76" name="Google Shape;576;p75"/>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lt1"/>
                </a:solidFill>
              </a:defRPr>
            </a:lvl1pPr>
            <a:lvl2pPr lvl="1" rtl="0">
              <a:buNone/>
              <a:defRPr sz="1700">
                <a:solidFill>
                  <a:schemeClr val="lt1"/>
                </a:solidFill>
              </a:defRPr>
            </a:lvl2pPr>
            <a:lvl3pPr lvl="2" rtl="0">
              <a:buNone/>
              <a:defRPr sz="1700">
                <a:solidFill>
                  <a:schemeClr val="lt1"/>
                </a:solidFill>
              </a:defRPr>
            </a:lvl3pPr>
            <a:lvl4pPr lvl="3" rtl="0">
              <a:buNone/>
              <a:defRPr sz="1700">
                <a:solidFill>
                  <a:schemeClr val="lt1"/>
                </a:solidFill>
              </a:defRPr>
            </a:lvl4pPr>
            <a:lvl5pPr lvl="4" rtl="0">
              <a:buNone/>
              <a:defRPr sz="1700">
                <a:solidFill>
                  <a:schemeClr val="lt1"/>
                </a:solidFill>
              </a:defRPr>
            </a:lvl5pPr>
            <a:lvl6pPr lvl="5" rtl="0">
              <a:buNone/>
              <a:defRPr sz="1700">
                <a:solidFill>
                  <a:schemeClr val="lt1"/>
                </a:solidFill>
              </a:defRPr>
            </a:lvl6pPr>
            <a:lvl7pPr lvl="6" rtl="0">
              <a:buNone/>
              <a:defRPr sz="1700">
                <a:solidFill>
                  <a:schemeClr val="lt1"/>
                </a:solidFill>
              </a:defRPr>
            </a:lvl7pPr>
            <a:lvl8pPr lvl="7" rtl="0">
              <a:buNone/>
              <a:defRPr sz="1700">
                <a:solidFill>
                  <a:schemeClr val="lt1"/>
                </a:solidFill>
              </a:defRPr>
            </a:lvl8pPr>
            <a:lvl9pPr lvl="8" rtl="0">
              <a:buNone/>
              <a:defRPr sz="17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577" name="Shape 577"/>
        <p:cNvGrpSpPr/>
        <p:nvPr/>
      </p:nvGrpSpPr>
      <p:grpSpPr>
        <a:xfrm>
          <a:off x="0" y="0"/>
          <a:ext cx="0" cy="0"/>
          <a:chOff x="0" y="0"/>
          <a:chExt cx="0" cy="0"/>
        </a:xfrm>
      </p:grpSpPr>
      <p:sp>
        <p:nvSpPr>
          <p:cNvPr id="578" name="Google Shape;578;p7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79" name="Google Shape;579;p7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p:cSld name="OBJECT_1_2_1_3">
    <p:bg>
      <p:bgPr>
        <a:solidFill>
          <a:schemeClr val="lt1"/>
        </a:solidFill>
      </p:bgPr>
    </p:bg>
    <p:spTree>
      <p:nvGrpSpPr>
        <p:cNvPr id="580" name="Shape 580"/>
        <p:cNvGrpSpPr/>
        <p:nvPr/>
      </p:nvGrpSpPr>
      <p:grpSpPr>
        <a:xfrm>
          <a:off x="0" y="0"/>
          <a:ext cx="0" cy="0"/>
          <a:chOff x="0" y="0"/>
          <a:chExt cx="0" cy="0"/>
        </a:xfrm>
      </p:grpSpPr>
      <p:sp>
        <p:nvSpPr>
          <p:cNvPr id="581" name="Google Shape;581;p7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82" name="Google Shape;582;p77"/>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1_4">
    <p:bg>
      <p:bgPr>
        <a:solidFill>
          <a:schemeClr val="lt1"/>
        </a:solidFill>
      </p:bgPr>
    </p:bg>
    <p:spTree>
      <p:nvGrpSpPr>
        <p:cNvPr id="583" name="Shape 583"/>
        <p:cNvGrpSpPr/>
        <p:nvPr/>
      </p:nvGrpSpPr>
      <p:grpSpPr>
        <a:xfrm>
          <a:off x="0" y="0"/>
          <a:ext cx="0" cy="0"/>
          <a:chOff x="0" y="0"/>
          <a:chExt cx="0" cy="0"/>
        </a:xfrm>
      </p:grpSpPr>
      <p:sp>
        <p:nvSpPr>
          <p:cNvPr id="584" name="Google Shape;584;p7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85" name="Google Shape;585;p78"/>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p:bg>
      <p:bgPr>
        <a:solidFill>
          <a:schemeClr val="lt1"/>
        </a:solidFill>
      </p:bgPr>
    </p:bg>
    <p:spTree>
      <p:nvGrpSpPr>
        <p:cNvPr id="586" name="Shape 586"/>
        <p:cNvGrpSpPr/>
        <p:nvPr/>
      </p:nvGrpSpPr>
      <p:grpSpPr>
        <a:xfrm>
          <a:off x="0" y="0"/>
          <a:ext cx="0" cy="0"/>
          <a:chOff x="0" y="0"/>
          <a:chExt cx="0" cy="0"/>
        </a:xfrm>
      </p:grpSpPr>
      <p:sp>
        <p:nvSpPr>
          <p:cNvPr id="587" name="Google Shape;587;p7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88" name="Google Shape;588;p79"/>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589" name="Google Shape;589;p7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590" name="Shape 590"/>
        <p:cNvGrpSpPr/>
        <p:nvPr/>
      </p:nvGrpSpPr>
      <p:grpSpPr>
        <a:xfrm>
          <a:off x="0" y="0"/>
          <a:ext cx="0" cy="0"/>
          <a:chOff x="0" y="0"/>
          <a:chExt cx="0" cy="0"/>
        </a:xfrm>
      </p:grpSpPr>
      <p:sp>
        <p:nvSpPr>
          <p:cNvPr id="591" name="Google Shape;591;p8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92" name="Google Shape;592;p8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93" name="Google Shape;593;p80"/>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594" name="Google Shape;594;p80"/>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95" name="Google Shape;595;p80"/>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6" name="Google Shape;596;p80"/>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7" name="Google Shape;597;p80"/>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8" name="Google Shape;598;p80"/>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599" name="Google Shape;599;p80"/>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00" name="Google Shape;600;p80"/>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01" name="Google Shape;601;p80"/>
          <p:cNvSpPr txBox="1"/>
          <p:nvPr>
            <p:ph idx="12" type="sldNum"/>
          </p:nvPr>
        </p:nvSpPr>
        <p:spPr>
          <a:xfrm>
            <a:off x="11100446"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602" name="Shape 602"/>
        <p:cNvGrpSpPr/>
        <p:nvPr/>
      </p:nvGrpSpPr>
      <p:grpSpPr>
        <a:xfrm>
          <a:off x="0" y="0"/>
          <a:ext cx="0" cy="0"/>
          <a:chOff x="0" y="0"/>
          <a:chExt cx="0" cy="0"/>
        </a:xfrm>
      </p:grpSpPr>
      <p:sp>
        <p:nvSpPr>
          <p:cNvPr id="603" name="Google Shape;603;p8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04" name="Google Shape;604;p81"/>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05" name="Google Shape;605;p81"/>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06" name="Google Shape;606;p81"/>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7 Content A - Basic_1">
    <p:bg>
      <p:bgPr>
        <a:solidFill>
          <a:schemeClr val="lt1"/>
        </a:solidFill>
      </p:bgPr>
    </p:bg>
    <p:spTree>
      <p:nvGrpSpPr>
        <p:cNvPr id="607" name="Shape 607"/>
        <p:cNvGrpSpPr/>
        <p:nvPr/>
      </p:nvGrpSpPr>
      <p:grpSpPr>
        <a:xfrm>
          <a:off x="0" y="0"/>
          <a:ext cx="0" cy="0"/>
          <a:chOff x="0" y="0"/>
          <a:chExt cx="0" cy="0"/>
        </a:xfrm>
      </p:grpSpPr>
      <p:sp>
        <p:nvSpPr>
          <p:cNvPr id="608" name="Google Shape;608;p8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609" name="Google Shape;609;p82"/>
          <p:cNvSpPr txBox="1"/>
          <p:nvPr>
            <p:ph idx="1" type="body"/>
          </p:nvPr>
        </p:nvSpPr>
        <p:spPr>
          <a:xfrm>
            <a:off x="749432" y="1334052"/>
            <a:ext cx="106749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610" name="Google Shape;610;p82"/>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72" name="Shape 72"/>
        <p:cNvGrpSpPr/>
        <p:nvPr/>
      </p:nvGrpSpPr>
      <p:grpSpPr>
        <a:xfrm>
          <a:off x="0" y="0"/>
          <a:ext cx="0" cy="0"/>
          <a:chOff x="0" y="0"/>
          <a:chExt cx="0" cy="0"/>
        </a:xfrm>
      </p:grpSpPr>
      <p:sp>
        <p:nvSpPr>
          <p:cNvPr id="73" name="Google Shape;73;p1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4" name="Google Shape;74;p1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5" name="Google Shape;75;p10"/>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6" name="Google Shape;76;p10"/>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7" name="Google Shape;77;p10"/>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8" name="Google Shape;78;p10"/>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9" name="Google Shape;79;p10"/>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0" name="Google Shape;80;p10"/>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1" name="Google Shape;81;p10"/>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2" name="Google Shape;82;p10"/>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3" name="Google Shape;83;p1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1_7 Content A - Basic_1">
    <p:bg>
      <p:bgPr>
        <a:solidFill>
          <a:schemeClr val="lt1"/>
        </a:solidFill>
      </p:bgPr>
    </p:bg>
    <p:spTree>
      <p:nvGrpSpPr>
        <p:cNvPr id="611" name="Shape 611"/>
        <p:cNvGrpSpPr/>
        <p:nvPr/>
      </p:nvGrpSpPr>
      <p:grpSpPr>
        <a:xfrm>
          <a:off x="0" y="0"/>
          <a:ext cx="0" cy="0"/>
          <a:chOff x="0" y="0"/>
          <a:chExt cx="0" cy="0"/>
        </a:xfrm>
      </p:grpSpPr>
      <p:sp>
        <p:nvSpPr>
          <p:cNvPr id="612" name="Google Shape;612;p8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13" name="Google Shape;613;p83"/>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14" name="Google Shape;614;p8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15" name="Google Shape;615;p83"/>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2">
    <p:bg>
      <p:bgPr>
        <a:solidFill>
          <a:schemeClr val="lt1"/>
        </a:solidFill>
      </p:bgPr>
    </p:bg>
    <p:spTree>
      <p:nvGrpSpPr>
        <p:cNvPr id="616" name="Shape 616"/>
        <p:cNvGrpSpPr/>
        <p:nvPr/>
      </p:nvGrpSpPr>
      <p:grpSpPr>
        <a:xfrm>
          <a:off x="0" y="0"/>
          <a:ext cx="0" cy="0"/>
          <a:chOff x="0" y="0"/>
          <a:chExt cx="0" cy="0"/>
        </a:xfrm>
      </p:grpSpPr>
      <p:sp>
        <p:nvSpPr>
          <p:cNvPr id="617" name="Google Shape;617;p8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18" name="Google Shape;618;p84"/>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19" name="Google Shape;619;p8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20" name="Google Shape;620;p84"/>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627" name="Shape 627"/>
        <p:cNvGrpSpPr/>
        <p:nvPr/>
      </p:nvGrpSpPr>
      <p:grpSpPr>
        <a:xfrm>
          <a:off x="0" y="0"/>
          <a:ext cx="0" cy="0"/>
          <a:chOff x="0" y="0"/>
          <a:chExt cx="0" cy="0"/>
        </a:xfrm>
      </p:grpSpPr>
      <p:sp>
        <p:nvSpPr>
          <p:cNvPr id="628" name="Google Shape;628;p8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29" name="Google Shape;629;p86"/>
          <p:cNvSpPr txBox="1"/>
          <p:nvPr>
            <p:ph idx="12" type="sldNum"/>
          </p:nvPr>
        </p:nvSpPr>
        <p:spPr>
          <a:xfrm>
            <a:off x="11409045" y="6333134"/>
            <a:ext cx="731700" cy="524700"/>
          </a:xfrm>
          <a:prstGeom prst="rect">
            <a:avLst/>
          </a:prstGeom>
        </p:spPr>
        <p:txBody>
          <a:bodyPr anchorCtr="0" anchor="t" bIns="0" lIns="0" spcFirstLastPara="1" rIns="0" wrap="square" tIns="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30" name="Shape 630"/>
        <p:cNvGrpSpPr/>
        <p:nvPr/>
      </p:nvGrpSpPr>
      <p:grpSpPr>
        <a:xfrm>
          <a:off x="0" y="0"/>
          <a:ext cx="0" cy="0"/>
          <a:chOff x="0" y="0"/>
          <a:chExt cx="0" cy="0"/>
        </a:xfrm>
      </p:grpSpPr>
      <p:sp>
        <p:nvSpPr>
          <p:cNvPr id="631" name="Google Shape;631;p87"/>
          <p:cNvSpPr txBox="1"/>
          <p:nvPr>
            <p:ph type="ctrTitle"/>
          </p:nvPr>
        </p:nvSpPr>
        <p:spPr>
          <a:xfrm>
            <a:off x="761999"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32" name="Google Shape;632;p87"/>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33" name="Google Shape;633;p87"/>
          <p:cNvPicPr preferRelativeResize="0"/>
          <p:nvPr/>
        </p:nvPicPr>
        <p:blipFill rotWithShape="1">
          <a:blip r:embed="rId2">
            <a:alphaModFix/>
          </a:blip>
          <a:srcRect b="0" l="0" r="0" t="0"/>
          <a:stretch/>
        </p:blipFill>
        <p:spPr>
          <a:xfrm>
            <a:off x="762008" y="609607"/>
            <a:ext cx="2558265" cy="406973"/>
          </a:xfrm>
          <a:prstGeom prst="rect">
            <a:avLst/>
          </a:prstGeom>
          <a:noFill/>
          <a:ln>
            <a:noFill/>
          </a:ln>
        </p:spPr>
      </p:pic>
      <p:cxnSp>
        <p:nvCxnSpPr>
          <p:cNvPr id="634" name="Google Shape;634;p87"/>
          <p:cNvCxnSpPr/>
          <p:nvPr/>
        </p:nvCxnSpPr>
        <p:spPr>
          <a:xfrm>
            <a:off x="762008"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635" name="Google Shape;635;p87"/>
          <p:cNvSpPr txBox="1"/>
          <p:nvPr>
            <p:ph idx="2" type="subTitle"/>
          </p:nvPr>
        </p:nvSpPr>
        <p:spPr>
          <a:xfrm>
            <a:off x="762008"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36" name="Google Shape;636;p8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637" name="Google Shape;637;p87"/>
          <p:cNvPicPr preferRelativeResize="0"/>
          <p:nvPr/>
        </p:nvPicPr>
        <p:blipFill rotWithShape="1">
          <a:blip r:embed="rId3">
            <a:alphaModFix/>
          </a:blip>
          <a:srcRect b="0" l="0" r="0" t="0"/>
          <a:stretch/>
        </p:blipFill>
        <p:spPr>
          <a:xfrm>
            <a:off x="6539663" y="608139"/>
            <a:ext cx="5650996" cy="56417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638" name="Shape 638"/>
        <p:cNvGrpSpPr/>
        <p:nvPr/>
      </p:nvGrpSpPr>
      <p:grpSpPr>
        <a:xfrm>
          <a:off x="0" y="0"/>
          <a:ext cx="0" cy="0"/>
          <a:chOff x="0" y="0"/>
          <a:chExt cx="0" cy="0"/>
        </a:xfrm>
      </p:grpSpPr>
      <p:sp>
        <p:nvSpPr>
          <p:cNvPr id="639" name="Google Shape;639;p8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40" name="Google Shape;640;p88"/>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41" name="Google Shape;641;p88"/>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42" name="Google Shape;642;p8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643" name="Shape 643"/>
        <p:cNvGrpSpPr/>
        <p:nvPr/>
      </p:nvGrpSpPr>
      <p:grpSpPr>
        <a:xfrm>
          <a:off x="0" y="0"/>
          <a:ext cx="0" cy="0"/>
          <a:chOff x="0" y="0"/>
          <a:chExt cx="0" cy="0"/>
        </a:xfrm>
      </p:grpSpPr>
      <p:sp>
        <p:nvSpPr>
          <p:cNvPr id="644" name="Google Shape;644;p89"/>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45" name="Google Shape;645;p89"/>
          <p:cNvSpPr/>
          <p:nvPr/>
        </p:nvSpPr>
        <p:spPr>
          <a:xfrm>
            <a:off x="11228383"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6" name="Google Shape;646;p8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47" name="Google Shape;647;p89"/>
          <p:cNvSpPr/>
          <p:nvPr/>
        </p:nvSpPr>
        <p:spPr>
          <a:xfrm>
            <a:off x="10207871"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8" name="Google Shape;648;p89"/>
          <p:cNvSpPr/>
          <p:nvPr/>
        </p:nvSpPr>
        <p:spPr>
          <a:xfrm rot="10800000">
            <a:off x="10207892"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9" name="Google Shape;649;p89"/>
          <p:cNvSpPr/>
          <p:nvPr/>
        </p:nvSpPr>
        <p:spPr>
          <a:xfrm>
            <a:off x="11228383"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0" name="Google Shape;650;p89"/>
          <p:cNvSpPr/>
          <p:nvPr/>
        </p:nvSpPr>
        <p:spPr>
          <a:xfrm rot="-5400000">
            <a:off x="11219881"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651" name="Google Shape;651;p89"/>
          <p:cNvSpPr/>
          <p:nvPr/>
        </p:nvSpPr>
        <p:spPr>
          <a:xfrm>
            <a:off x="8241984"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2" name="Google Shape;652;p89"/>
          <p:cNvSpPr/>
          <p:nvPr/>
        </p:nvSpPr>
        <p:spPr>
          <a:xfrm>
            <a:off x="8871191"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3" name="Google Shape;653;p89"/>
          <p:cNvSpPr/>
          <p:nvPr/>
        </p:nvSpPr>
        <p:spPr>
          <a:xfrm>
            <a:off x="9971336"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654" name="Shape 654"/>
        <p:cNvGrpSpPr/>
        <p:nvPr/>
      </p:nvGrpSpPr>
      <p:grpSpPr>
        <a:xfrm>
          <a:off x="0" y="0"/>
          <a:ext cx="0" cy="0"/>
          <a:chOff x="0" y="0"/>
          <a:chExt cx="0" cy="0"/>
        </a:xfrm>
      </p:grpSpPr>
      <p:sp>
        <p:nvSpPr>
          <p:cNvPr id="655" name="Google Shape;655;p90"/>
          <p:cNvSpPr/>
          <p:nvPr/>
        </p:nvSpPr>
        <p:spPr>
          <a:xfrm>
            <a:off x="7982081"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6" name="Google Shape;656;p90"/>
          <p:cNvSpPr/>
          <p:nvPr/>
        </p:nvSpPr>
        <p:spPr>
          <a:xfrm>
            <a:off x="4295777"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7" name="Google Shape;657;p90"/>
          <p:cNvSpPr/>
          <p:nvPr/>
        </p:nvSpPr>
        <p:spPr>
          <a:xfrm>
            <a:off x="609605"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8" name="Google Shape;658;p9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59" name="Google Shape;659;p90"/>
          <p:cNvSpPr txBox="1"/>
          <p:nvPr>
            <p:ph idx="1" type="body"/>
          </p:nvPr>
        </p:nvSpPr>
        <p:spPr>
          <a:xfrm>
            <a:off x="762008"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60" name="Google Shape;660;p90"/>
          <p:cNvSpPr txBox="1"/>
          <p:nvPr>
            <p:ph idx="2"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61" name="Google Shape;661;p90"/>
          <p:cNvSpPr txBox="1"/>
          <p:nvPr>
            <p:ph idx="3" type="body"/>
          </p:nvPr>
        </p:nvSpPr>
        <p:spPr>
          <a:xfrm>
            <a:off x="4483645"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62" name="Google Shape;662;p90"/>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63" name="Google Shape;663;p90"/>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64" name="Google Shape;664;p90"/>
          <p:cNvSpPr txBox="1"/>
          <p:nvPr>
            <p:ph idx="6" type="subTitle"/>
          </p:nvPr>
        </p:nvSpPr>
        <p:spPr>
          <a:xfrm>
            <a:off x="449584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65" name="Google Shape;665;p90"/>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66" name="Google Shape;666;p9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667" name="Shape 667"/>
        <p:cNvGrpSpPr/>
        <p:nvPr/>
      </p:nvGrpSpPr>
      <p:grpSpPr>
        <a:xfrm>
          <a:off x="0" y="0"/>
          <a:ext cx="0" cy="0"/>
          <a:chOff x="0" y="0"/>
          <a:chExt cx="0" cy="0"/>
        </a:xfrm>
      </p:grpSpPr>
      <p:sp>
        <p:nvSpPr>
          <p:cNvPr id="668" name="Google Shape;668;p91"/>
          <p:cNvSpPr/>
          <p:nvPr/>
        </p:nvSpPr>
        <p:spPr>
          <a:xfrm rot="10800000">
            <a:off x="10362883"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9" name="Google Shape;669;p91"/>
          <p:cNvSpPr/>
          <p:nvPr/>
        </p:nvSpPr>
        <p:spPr>
          <a:xfrm rot="10800000">
            <a:off x="10511683"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0" name="Google Shape;670;p91"/>
          <p:cNvSpPr/>
          <p:nvPr/>
        </p:nvSpPr>
        <p:spPr>
          <a:xfrm rot="10800000">
            <a:off x="10655649"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671" name="Google Shape;671;p91"/>
          <p:cNvCxnSpPr>
            <a:stCxn id="670" idx="2"/>
          </p:cNvCxnSpPr>
          <p:nvPr/>
        </p:nvCxnSpPr>
        <p:spPr>
          <a:xfrm rot="10800000">
            <a:off x="106556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672" name="Google Shape;672;p91"/>
          <p:cNvCxnSpPr>
            <a:stCxn id="668" idx="2"/>
          </p:cNvCxnSpPr>
          <p:nvPr/>
        </p:nvCxnSpPr>
        <p:spPr>
          <a:xfrm rot="10800000">
            <a:off x="10362883"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673" name="Google Shape;673;p91"/>
          <p:cNvCxnSpPr>
            <a:stCxn id="669" idx="2"/>
          </p:cNvCxnSpPr>
          <p:nvPr/>
        </p:nvCxnSpPr>
        <p:spPr>
          <a:xfrm rot="10800000">
            <a:off x="10511683"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674" name="Google Shape;674;p91"/>
          <p:cNvCxnSpPr>
            <a:stCxn id="670" idx="0"/>
          </p:cNvCxnSpPr>
          <p:nvPr/>
        </p:nvCxnSpPr>
        <p:spPr>
          <a:xfrm>
            <a:off x="10941699"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675" name="Google Shape;675;p91"/>
          <p:cNvCxnSpPr>
            <a:stCxn id="669" idx="0"/>
          </p:cNvCxnSpPr>
          <p:nvPr/>
        </p:nvCxnSpPr>
        <p:spPr>
          <a:xfrm>
            <a:off x="10870033"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676" name="Google Shape;676;p91"/>
          <p:cNvCxnSpPr>
            <a:stCxn id="668" idx="0"/>
          </p:cNvCxnSpPr>
          <p:nvPr/>
        </p:nvCxnSpPr>
        <p:spPr>
          <a:xfrm>
            <a:off x="10795633" y="2855267"/>
            <a:ext cx="456900" cy="0"/>
          </a:xfrm>
          <a:prstGeom prst="straightConnector1">
            <a:avLst/>
          </a:prstGeom>
          <a:noFill/>
          <a:ln cap="flat" cmpd="sng" w="9525">
            <a:solidFill>
              <a:schemeClr val="dk2"/>
            </a:solidFill>
            <a:prstDash val="solid"/>
            <a:round/>
            <a:headEnd len="sm" w="sm" type="none"/>
            <a:tailEnd len="sm" w="sm" type="none"/>
          </a:ln>
        </p:spPr>
      </p:cxnSp>
      <p:sp>
        <p:nvSpPr>
          <p:cNvPr id="677" name="Google Shape;677;p91"/>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78" name="Google Shape;678;p91"/>
          <p:cNvSpPr/>
          <p:nvPr/>
        </p:nvSpPr>
        <p:spPr>
          <a:xfrm>
            <a:off x="1025277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9" name="Google Shape;679;p9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80" name="Google Shape;680;p91"/>
          <p:cNvSpPr/>
          <p:nvPr/>
        </p:nvSpPr>
        <p:spPr>
          <a:xfrm>
            <a:off x="10207871"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1" name="Google Shape;681;p91"/>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2" name="Google Shape;682;p91"/>
          <p:cNvSpPr/>
          <p:nvPr/>
        </p:nvSpPr>
        <p:spPr>
          <a:xfrm>
            <a:off x="11228383"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3" name="Google Shape;683;p91"/>
          <p:cNvSpPr/>
          <p:nvPr/>
        </p:nvSpPr>
        <p:spPr>
          <a:xfrm rot="-5400000">
            <a:off x="11219881"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4" name="Google Shape;684;p91"/>
          <p:cNvSpPr/>
          <p:nvPr/>
        </p:nvSpPr>
        <p:spPr>
          <a:xfrm>
            <a:off x="9726665"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5" name="Google Shape;685;p91"/>
          <p:cNvSpPr/>
          <p:nvPr/>
        </p:nvSpPr>
        <p:spPr>
          <a:xfrm>
            <a:off x="8871191"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6" name="Google Shape;686;p91"/>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687" name="Shape 687"/>
        <p:cNvGrpSpPr/>
        <p:nvPr/>
      </p:nvGrpSpPr>
      <p:grpSpPr>
        <a:xfrm>
          <a:off x="0" y="0"/>
          <a:ext cx="0" cy="0"/>
          <a:chOff x="0" y="0"/>
          <a:chExt cx="0" cy="0"/>
        </a:xfrm>
      </p:grpSpPr>
      <p:sp>
        <p:nvSpPr>
          <p:cNvPr id="688" name="Google Shape;688;p92"/>
          <p:cNvSpPr/>
          <p:nvPr/>
        </p:nvSpPr>
        <p:spPr>
          <a:xfrm rot="10800000">
            <a:off x="10362883"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9" name="Google Shape;689;p92"/>
          <p:cNvSpPr/>
          <p:nvPr/>
        </p:nvSpPr>
        <p:spPr>
          <a:xfrm rot="10800000">
            <a:off x="10511683"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0" name="Google Shape;690;p92"/>
          <p:cNvSpPr/>
          <p:nvPr/>
        </p:nvSpPr>
        <p:spPr>
          <a:xfrm rot="10800000">
            <a:off x="10655649"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691" name="Google Shape;691;p92"/>
          <p:cNvCxnSpPr>
            <a:stCxn id="690" idx="2"/>
          </p:cNvCxnSpPr>
          <p:nvPr/>
        </p:nvCxnSpPr>
        <p:spPr>
          <a:xfrm rot="10800000">
            <a:off x="10655649"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692" name="Google Shape;692;p92"/>
          <p:cNvCxnSpPr>
            <a:stCxn id="688" idx="2"/>
          </p:cNvCxnSpPr>
          <p:nvPr/>
        </p:nvCxnSpPr>
        <p:spPr>
          <a:xfrm rot="10800000">
            <a:off x="10362883"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693" name="Google Shape;693;p92"/>
          <p:cNvCxnSpPr>
            <a:stCxn id="689" idx="2"/>
          </p:cNvCxnSpPr>
          <p:nvPr/>
        </p:nvCxnSpPr>
        <p:spPr>
          <a:xfrm rot="10800000">
            <a:off x="10511683"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694" name="Google Shape;694;p92"/>
          <p:cNvCxnSpPr>
            <a:stCxn id="690" idx="0"/>
          </p:cNvCxnSpPr>
          <p:nvPr/>
        </p:nvCxnSpPr>
        <p:spPr>
          <a:xfrm>
            <a:off x="10941699" y="2561733"/>
            <a:ext cx="326100" cy="0"/>
          </a:xfrm>
          <a:prstGeom prst="straightConnector1">
            <a:avLst/>
          </a:prstGeom>
          <a:noFill/>
          <a:ln cap="flat" cmpd="sng" w="9525">
            <a:solidFill>
              <a:schemeClr val="lt2"/>
            </a:solidFill>
            <a:prstDash val="solid"/>
            <a:round/>
            <a:headEnd len="sm" w="sm" type="none"/>
            <a:tailEnd len="sm" w="sm" type="none"/>
          </a:ln>
        </p:spPr>
      </p:cxnSp>
      <p:cxnSp>
        <p:nvCxnSpPr>
          <p:cNvPr id="695" name="Google Shape;695;p92"/>
          <p:cNvCxnSpPr>
            <a:stCxn id="689" idx="0"/>
          </p:cNvCxnSpPr>
          <p:nvPr/>
        </p:nvCxnSpPr>
        <p:spPr>
          <a:xfrm>
            <a:off x="10870033"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696" name="Google Shape;696;p92"/>
          <p:cNvCxnSpPr>
            <a:stCxn id="688" idx="0"/>
          </p:cNvCxnSpPr>
          <p:nvPr/>
        </p:nvCxnSpPr>
        <p:spPr>
          <a:xfrm>
            <a:off x="10795633" y="2855267"/>
            <a:ext cx="456900" cy="0"/>
          </a:xfrm>
          <a:prstGeom prst="straightConnector1">
            <a:avLst/>
          </a:prstGeom>
          <a:noFill/>
          <a:ln cap="flat" cmpd="sng" w="9525">
            <a:solidFill>
              <a:schemeClr val="lt2"/>
            </a:solidFill>
            <a:prstDash val="solid"/>
            <a:round/>
            <a:headEnd len="sm" w="sm" type="none"/>
            <a:tailEnd len="sm" w="sm" type="none"/>
          </a:ln>
        </p:spPr>
      </p:cxnSp>
      <p:sp>
        <p:nvSpPr>
          <p:cNvPr id="697" name="Google Shape;697;p92"/>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98" name="Google Shape;698;p92"/>
          <p:cNvSpPr/>
          <p:nvPr/>
        </p:nvSpPr>
        <p:spPr>
          <a:xfrm>
            <a:off x="10252772"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9" name="Google Shape;699;p9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p92"/>
          <p:cNvSpPr/>
          <p:nvPr/>
        </p:nvSpPr>
        <p:spPr>
          <a:xfrm>
            <a:off x="10207871"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1" name="Google Shape;701;p92"/>
          <p:cNvSpPr/>
          <p:nvPr/>
        </p:nvSpPr>
        <p:spPr>
          <a:xfrm rot="-5400000">
            <a:off x="10207871"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2" name="Google Shape;702;p92"/>
          <p:cNvSpPr/>
          <p:nvPr/>
        </p:nvSpPr>
        <p:spPr>
          <a:xfrm>
            <a:off x="11228383"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3" name="Google Shape;703;p92"/>
          <p:cNvSpPr/>
          <p:nvPr/>
        </p:nvSpPr>
        <p:spPr>
          <a:xfrm rot="-5400000">
            <a:off x="11219881"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4" name="Google Shape;704;p92"/>
          <p:cNvSpPr/>
          <p:nvPr/>
        </p:nvSpPr>
        <p:spPr>
          <a:xfrm>
            <a:off x="9726665"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5" name="Google Shape;705;p92"/>
          <p:cNvSpPr/>
          <p:nvPr/>
        </p:nvSpPr>
        <p:spPr>
          <a:xfrm>
            <a:off x="8871191"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06" name="Google Shape;706;p92"/>
          <p:cNvSpPr/>
          <p:nvPr/>
        </p:nvSpPr>
        <p:spPr>
          <a:xfrm>
            <a:off x="10202505"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707" name="Shape 707"/>
        <p:cNvGrpSpPr/>
        <p:nvPr/>
      </p:nvGrpSpPr>
      <p:grpSpPr>
        <a:xfrm>
          <a:off x="0" y="0"/>
          <a:ext cx="0" cy="0"/>
          <a:chOff x="0" y="0"/>
          <a:chExt cx="0" cy="0"/>
        </a:xfrm>
      </p:grpSpPr>
      <p:sp>
        <p:nvSpPr>
          <p:cNvPr id="708" name="Google Shape;708;p93"/>
          <p:cNvSpPr txBox="1"/>
          <p:nvPr>
            <p:ph type="ctrTitle"/>
          </p:nvPr>
        </p:nvSpPr>
        <p:spPr>
          <a:xfrm>
            <a:off x="761999"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09" name="Google Shape;709;p93"/>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10" name="Google Shape;710;p93"/>
          <p:cNvPicPr preferRelativeResize="0"/>
          <p:nvPr/>
        </p:nvPicPr>
        <p:blipFill rotWithShape="1">
          <a:blip r:embed="rId2">
            <a:alphaModFix/>
          </a:blip>
          <a:srcRect b="0" l="0" r="0" t="0"/>
          <a:stretch/>
        </p:blipFill>
        <p:spPr>
          <a:xfrm>
            <a:off x="762007" y="609599"/>
            <a:ext cx="2558260" cy="405452"/>
          </a:xfrm>
          <a:prstGeom prst="rect">
            <a:avLst/>
          </a:prstGeom>
          <a:noFill/>
          <a:ln>
            <a:noFill/>
          </a:ln>
        </p:spPr>
      </p:pic>
      <p:cxnSp>
        <p:nvCxnSpPr>
          <p:cNvPr id="711" name="Google Shape;711;p93"/>
          <p:cNvCxnSpPr/>
          <p:nvPr/>
        </p:nvCxnSpPr>
        <p:spPr>
          <a:xfrm>
            <a:off x="762008"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712" name="Google Shape;712;p93"/>
          <p:cNvSpPr txBox="1"/>
          <p:nvPr>
            <p:ph idx="2" type="subTitle"/>
          </p:nvPr>
        </p:nvSpPr>
        <p:spPr>
          <a:xfrm>
            <a:off x="762008"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13" name="Google Shape;713;p9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84" name="Shape 84"/>
        <p:cNvGrpSpPr/>
        <p:nvPr/>
      </p:nvGrpSpPr>
      <p:grpSpPr>
        <a:xfrm>
          <a:off x="0" y="0"/>
          <a:ext cx="0" cy="0"/>
          <a:chOff x="0" y="0"/>
          <a:chExt cx="0" cy="0"/>
        </a:xfrm>
      </p:grpSpPr>
      <p:sp>
        <p:nvSpPr>
          <p:cNvPr id="85" name="Google Shape;85;p1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6" name="Google Shape;86;p11"/>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7" name="Google Shape;87;p11"/>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8" name="Google Shape;88;p11"/>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9" name="Google Shape;89;p11"/>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90" name="Google Shape;90;p11"/>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91" name="Google Shape;91;p11"/>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2" name="Google Shape;92;p11"/>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93" name="Google Shape;93;p11"/>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4" name="Google Shape;94;p11"/>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5" name="Google Shape;95;p1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714" name="Shape 714"/>
        <p:cNvGrpSpPr/>
        <p:nvPr/>
      </p:nvGrpSpPr>
      <p:grpSpPr>
        <a:xfrm>
          <a:off x="0" y="0"/>
          <a:ext cx="0" cy="0"/>
          <a:chOff x="0" y="0"/>
          <a:chExt cx="0" cy="0"/>
        </a:xfrm>
      </p:grpSpPr>
      <p:sp>
        <p:nvSpPr>
          <p:cNvPr id="715" name="Google Shape;715;p94"/>
          <p:cNvSpPr txBox="1"/>
          <p:nvPr>
            <p:ph type="ctrTitle"/>
          </p:nvPr>
        </p:nvSpPr>
        <p:spPr>
          <a:xfrm>
            <a:off x="761999"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16" name="Google Shape;716;p94"/>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17" name="Google Shape;717;p94"/>
          <p:cNvPicPr preferRelativeResize="0"/>
          <p:nvPr/>
        </p:nvPicPr>
        <p:blipFill rotWithShape="1">
          <a:blip r:embed="rId2">
            <a:alphaModFix/>
          </a:blip>
          <a:srcRect b="0" l="0" r="0" t="0"/>
          <a:stretch/>
        </p:blipFill>
        <p:spPr>
          <a:xfrm>
            <a:off x="762008" y="609607"/>
            <a:ext cx="2558265" cy="406973"/>
          </a:xfrm>
          <a:prstGeom prst="rect">
            <a:avLst/>
          </a:prstGeom>
          <a:noFill/>
          <a:ln>
            <a:noFill/>
          </a:ln>
        </p:spPr>
      </p:pic>
      <p:cxnSp>
        <p:nvCxnSpPr>
          <p:cNvPr id="718" name="Google Shape;718;p94"/>
          <p:cNvCxnSpPr/>
          <p:nvPr/>
        </p:nvCxnSpPr>
        <p:spPr>
          <a:xfrm>
            <a:off x="762008"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719" name="Google Shape;719;p94"/>
          <p:cNvSpPr txBox="1"/>
          <p:nvPr>
            <p:ph idx="2" type="subTitle"/>
          </p:nvPr>
        </p:nvSpPr>
        <p:spPr>
          <a:xfrm>
            <a:off x="762008"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20" name="Google Shape;720;p9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721" name="Shape 721"/>
        <p:cNvGrpSpPr/>
        <p:nvPr/>
      </p:nvGrpSpPr>
      <p:grpSpPr>
        <a:xfrm>
          <a:off x="0" y="0"/>
          <a:ext cx="0" cy="0"/>
          <a:chOff x="0" y="0"/>
          <a:chExt cx="0" cy="0"/>
        </a:xfrm>
      </p:grpSpPr>
      <p:sp>
        <p:nvSpPr>
          <p:cNvPr id="722" name="Google Shape;722;p95"/>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23" name="Google Shape;723;p95"/>
          <p:cNvSpPr/>
          <p:nvPr/>
        </p:nvSpPr>
        <p:spPr>
          <a:xfrm>
            <a:off x="11228383"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24" name="Google Shape;724;p9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725" name="Google Shape;725;p95"/>
          <p:cNvSpPr/>
          <p:nvPr/>
        </p:nvSpPr>
        <p:spPr>
          <a:xfrm>
            <a:off x="10207871"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26" name="Google Shape;726;p95"/>
          <p:cNvSpPr/>
          <p:nvPr/>
        </p:nvSpPr>
        <p:spPr>
          <a:xfrm rot="10800000">
            <a:off x="10207892"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27" name="Google Shape;727;p95"/>
          <p:cNvSpPr/>
          <p:nvPr/>
        </p:nvSpPr>
        <p:spPr>
          <a:xfrm>
            <a:off x="11228383"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28" name="Google Shape;728;p95"/>
          <p:cNvSpPr/>
          <p:nvPr/>
        </p:nvSpPr>
        <p:spPr>
          <a:xfrm rot="-5400000">
            <a:off x="11219881"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29" name="Google Shape;729;p95"/>
          <p:cNvSpPr/>
          <p:nvPr/>
        </p:nvSpPr>
        <p:spPr>
          <a:xfrm>
            <a:off x="8241984"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30" name="Google Shape;730;p95"/>
          <p:cNvSpPr/>
          <p:nvPr/>
        </p:nvSpPr>
        <p:spPr>
          <a:xfrm>
            <a:off x="8871191"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31" name="Google Shape;731;p95"/>
          <p:cNvSpPr/>
          <p:nvPr/>
        </p:nvSpPr>
        <p:spPr>
          <a:xfrm>
            <a:off x="9971336"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732" name="Shape 732"/>
        <p:cNvGrpSpPr/>
        <p:nvPr/>
      </p:nvGrpSpPr>
      <p:grpSpPr>
        <a:xfrm>
          <a:off x="0" y="0"/>
          <a:ext cx="0" cy="0"/>
          <a:chOff x="0" y="0"/>
          <a:chExt cx="0" cy="0"/>
        </a:xfrm>
      </p:grpSpPr>
      <p:sp>
        <p:nvSpPr>
          <p:cNvPr id="733" name="Google Shape;733;p9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34" name="Google Shape;734;p96"/>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35" name="Google Shape;735;p96"/>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36" name="Google Shape;736;p9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737" name="Shape 737"/>
        <p:cNvGrpSpPr/>
        <p:nvPr/>
      </p:nvGrpSpPr>
      <p:grpSpPr>
        <a:xfrm>
          <a:off x="0" y="0"/>
          <a:ext cx="0" cy="0"/>
          <a:chOff x="0" y="0"/>
          <a:chExt cx="0" cy="0"/>
        </a:xfrm>
      </p:grpSpPr>
      <p:sp>
        <p:nvSpPr>
          <p:cNvPr id="738" name="Google Shape;738;p9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39" name="Google Shape;739;p97"/>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740" name="Google Shape;740;p97"/>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41" name="Google Shape;741;p97"/>
          <p:cNvSpPr txBox="1"/>
          <p:nvPr>
            <p:ph idx="2" type="body"/>
          </p:nvPr>
        </p:nvSpPr>
        <p:spPr>
          <a:xfrm>
            <a:off x="762008"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42" name="Google Shape;742;p97"/>
          <p:cNvSpPr txBox="1"/>
          <p:nvPr>
            <p:ph idx="3"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43" name="Google Shape;743;p97"/>
          <p:cNvSpPr txBox="1"/>
          <p:nvPr>
            <p:ph idx="4"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44" name="Google Shape;744;p97"/>
          <p:cNvSpPr txBox="1"/>
          <p:nvPr>
            <p:ph idx="5" type="subTitle"/>
          </p:nvPr>
        </p:nvSpPr>
        <p:spPr>
          <a:xfrm>
            <a:off x="6935371" y="1970333"/>
            <a:ext cx="44859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45" name="Google Shape;745;p9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746" name="Shape 746"/>
        <p:cNvGrpSpPr/>
        <p:nvPr/>
      </p:nvGrpSpPr>
      <p:grpSpPr>
        <a:xfrm>
          <a:off x="0" y="0"/>
          <a:ext cx="0" cy="0"/>
          <a:chOff x="0" y="0"/>
          <a:chExt cx="0" cy="0"/>
        </a:xfrm>
      </p:grpSpPr>
      <p:sp>
        <p:nvSpPr>
          <p:cNvPr id="747" name="Google Shape;747;p9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48" name="Google Shape;748;p98"/>
          <p:cNvSpPr txBox="1"/>
          <p:nvPr>
            <p:ph idx="1" type="body"/>
          </p:nvPr>
        </p:nvSpPr>
        <p:spPr>
          <a:xfrm>
            <a:off x="762008"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49" name="Google Shape;749;p98"/>
          <p:cNvSpPr txBox="1"/>
          <p:nvPr>
            <p:ph idx="2"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50" name="Google Shape;750;p98"/>
          <p:cNvSpPr txBox="1"/>
          <p:nvPr>
            <p:ph idx="3" type="body"/>
          </p:nvPr>
        </p:nvSpPr>
        <p:spPr>
          <a:xfrm>
            <a:off x="693373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51" name="Google Shape;751;p98"/>
          <p:cNvSpPr txBox="1"/>
          <p:nvPr>
            <p:ph idx="4"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752" name="Google Shape;752;p98"/>
          <p:cNvSpPr txBox="1"/>
          <p:nvPr>
            <p:ph idx="5"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753" name="Google Shape;753;p98"/>
          <p:cNvCxnSpPr/>
          <p:nvPr/>
        </p:nvCxnSpPr>
        <p:spPr>
          <a:xfrm>
            <a:off x="610018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54" name="Google Shape;754;p9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755" name="Shape 755"/>
        <p:cNvGrpSpPr/>
        <p:nvPr/>
      </p:nvGrpSpPr>
      <p:grpSpPr>
        <a:xfrm>
          <a:off x="0" y="0"/>
          <a:ext cx="0" cy="0"/>
          <a:chOff x="0" y="0"/>
          <a:chExt cx="0" cy="0"/>
        </a:xfrm>
      </p:grpSpPr>
      <p:sp>
        <p:nvSpPr>
          <p:cNvPr id="756" name="Google Shape;756;p9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57" name="Google Shape;757;p99"/>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758" name="Google Shape;758;p99"/>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59" name="Google Shape;759;p99"/>
          <p:cNvCxnSpPr/>
          <p:nvPr/>
        </p:nvCxnSpPr>
        <p:spPr>
          <a:xfrm>
            <a:off x="423766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60" name="Google Shape;760;p99"/>
          <p:cNvSpPr txBox="1"/>
          <p:nvPr>
            <p:ph idx="2" type="body"/>
          </p:nvPr>
        </p:nvSpPr>
        <p:spPr>
          <a:xfrm>
            <a:off x="762008"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1" name="Google Shape;761;p99"/>
          <p:cNvSpPr txBox="1"/>
          <p:nvPr>
            <p:ph idx="3" type="body"/>
          </p:nvPr>
        </p:nvSpPr>
        <p:spPr>
          <a:xfrm>
            <a:off x="4483645"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2" name="Google Shape;762;p99"/>
          <p:cNvSpPr txBox="1"/>
          <p:nvPr>
            <p:ph idx="4"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3" name="Google Shape;763;p99"/>
          <p:cNvSpPr txBox="1"/>
          <p:nvPr>
            <p:ph idx="5"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64" name="Google Shape;764;p99"/>
          <p:cNvSpPr txBox="1"/>
          <p:nvPr>
            <p:ph idx="6" type="subTitle"/>
          </p:nvPr>
        </p:nvSpPr>
        <p:spPr>
          <a:xfrm>
            <a:off x="449584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65" name="Google Shape;765;p99"/>
          <p:cNvSpPr txBox="1"/>
          <p:nvPr>
            <p:ph idx="7"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66" name="Google Shape;766;p9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767" name="Shape 767"/>
        <p:cNvGrpSpPr/>
        <p:nvPr/>
      </p:nvGrpSpPr>
      <p:grpSpPr>
        <a:xfrm>
          <a:off x="0" y="0"/>
          <a:ext cx="0" cy="0"/>
          <a:chOff x="0" y="0"/>
          <a:chExt cx="0" cy="0"/>
        </a:xfrm>
      </p:grpSpPr>
      <p:sp>
        <p:nvSpPr>
          <p:cNvPr id="768" name="Google Shape;768;p10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69" name="Google Shape;769;p100"/>
          <p:cNvSpPr txBox="1"/>
          <p:nvPr>
            <p:ph idx="1" type="body"/>
          </p:nvPr>
        </p:nvSpPr>
        <p:spPr>
          <a:xfrm>
            <a:off x="762008"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70" name="Google Shape;770;p100"/>
          <p:cNvSpPr txBox="1"/>
          <p:nvPr>
            <p:ph idx="2"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71" name="Google Shape;771;p100"/>
          <p:cNvSpPr txBox="1"/>
          <p:nvPr>
            <p:ph idx="3" type="body"/>
          </p:nvPr>
        </p:nvSpPr>
        <p:spPr>
          <a:xfrm>
            <a:off x="4483645"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72" name="Google Shape;772;p100"/>
          <p:cNvSpPr txBox="1"/>
          <p:nvPr>
            <p:ph idx="4"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73" name="Google Shape;773;p100"/>
          <p:cNvSpPr txBox="1"/>
          <p:nvPr>
            <p:ph idx="5" type="subTitle"/>
          </p:nvPr>
        </p:nvSpPr>
        <p:spPr>
          <a:xfrm>
            <a:off x="4495845"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774" name="Google Shape;774;p100"/>
          <p:cNvSpPr txBox="1"/>
          <p:nvPr>
            <p:ph idx="6" type="body"/>
          </p:nvPr>
        </p:nvSpPr>
        <p:spPr>
          <a:xfrm>
            <a:off x="8169884"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75" name="Google Shape;775;p100"/>
          <p:cNvSpPr txBox="1"/>
          <p:nvPr>
            <p:ph idx="7"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776" name="Google Shape;776;p100"/>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77" name="Google Shape;777;p100"/>
          <p:cNvCxnSpPr/>
          <p:nvPr/>
        </p:nvCxnSpPr>
        <p:spPr>
          <a:xfrm>
            <a:off x="423766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78" name="Google Shape;778;p10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779" name="Shape 779"/>
        <p:cNvGrpSpPr/>
        <p:nvPr/>
      </p:nvGrpSpPr>
      <p:grpSpPr>
        <a:xfrm>
          <a:off x="0" y="0"/>
          <a:ext cx="0" cy="0"/>
          <a:chOff x="0" y="0"/>
          <a:chExt cx="0" cy="0"/>
        </a:xfrm>
      </p:grpSpPr>
      <p:sp>
        <p:nvSpPr>
          <p:cNvPr id="780" name="Google Shape;780;p101"/>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81" name="Google Shape;781;p10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782" name="Shape 782"/>
        <p:cNvGrpSpPr/>
        <p:nvPr/>
      </p:nvGrpSpPr>
      <p:grpSpPr>
        <a:xfrm>
          <a:off x="0" y="0"/>
          <a:ext cx="0" cy="0"/>
          <a:chOff x="0" y="0"/>
          <a:chExt cx="0" cy="0"/>
        </a:xfrm>
      </p:grpSpPr>
      <p:sp>
        <p:nvSpPr>
          <p:cNvPr id="783" name="Google Shape;783;p102"/>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84" name="Google Shape;784;p10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785" name="Shape 785"/>
        <p:cNvGrpSpPr/>
        <p:nvPr/>
      </p:nvGrpSpPr>
      <p:grpSpPr>
        <a:xfrm>
          <a:off x="0" y="0"/>
          <a:ext cx="0" cy="0"/>
          <a:chOff x="0" y="0"/>
          <a:chExt cx="0" cy="0"/>
        </a:xfrm>
      </p:grpSpPr>
      <p:sp>
        <p:nvSpPr>
          <p:cNvPr id="786" name="Google Shape;786;p103"/>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87" name="Google Shape;787;p10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theme" Target="../theme/theme4.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1.xml"/><Relationship Id="rId20" Type="http://schemas.openxmlformats.org/officeDocument/2006/relationships/slideLayout" Target="../slideLayouts/slideLayout61.xml"/><Relationship Id="rId41" Type="http://schemas.openxmlformats.org/officeDocument/2006/relationships/theme" Target="../theme/theme7.xml"/><Relationship Id="rId22" Type="http://schemas.openxmlformats.org/officeDocument/2006/relationships/slideLayout" Target="../slideLayouts/slideLayout63.xml"/><Relationship Id="rId21" Type="http://schemas.openxmlformats.org/officeDocument/2006/relationships/slideLayout" Target="../slideLayouts/slideLayout62.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1" Type="http://schemas.openxmlformats.org/officeDocument/2006/relationships/image" Target="../media/image2.png"/><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26" Type="http://schemas.openxmlformats.org/officeDocument/2006/relationships/slideLayout" Target="../slideLayouts/slideLayout67.xml"/><Relationship Id="rId25" Type="http://schemas.openxmlformats.org/officeDocument/2006/relationships/slideLayout" Target="../slideLayouts/slideLayout66.xml"/><Relationship Id="rId28" Type="http://schemas.openxmlformats.org/officeDocument/2006/relationships/slideLayout" Target="../slideLayouts/slideLayout69.xml"/><Relationship Id="rId27" Type="http://schemas.openxmlformats.org/officeDocument/2006/relationships/slideLayout" Target="../slideLayouts/slideLayout68.xml"/><Relationship Id="rId5" Type="http://schemas.openxmlformats.org/officeDocument/2006/relationships/slideLayout" Target="../slideLayouts/slideLayout46.xml"/><Relationship Id="rId6" Type="http://schemas.openxmlformats.org/officeDocument/2006/relationships/slideLayout" Target="../slideLayouts/slideLayout47.xml"/><Relationship Id="rId29" Type="http://schemas.openxmlformats.org/officeDocument/2006/relationships/slideLayout" Target="../slideLayouts/slideLayout70.xml"/><Relationship Id="rId7" Type="http://schemas.openxmlformats.org/officeDocument/2006/relationships/slideLayout" Target="../slideLayouts/slideLayout48.xml"/><Relationship Id="rId8" Type="http://schemas.openxmlformats.org/officeDocument/2006/relationships/slideLayout" Target="../slideLayouts/slideLayout49.xml"/><Relationship Id="rId31" Type="http://schemas.openxmlformats.org/officeDocument/2006/relationships/slideLayout" Target="../slideLayouts/slideLayout72.xml"/><Relationship Id="rId30" Type="http://schemas.openxmlformats.org/officeDocument/2006/relationships/slideLayout" Target="../slideLayouts/slideLayout71.xml"/><Relationship Id="rId11" Type="http://schemas.openxmlformats.org/officeDocument/2006/relationships/slideLayout" Target="../slideLayouts/slideLayout52.xml"/><Relationship Id="rId33" Type="http://schemas.openxmlformats.org/officeDocument/2006/relationships/slideLayout" Target="../slideLayouts/slideLayout74.xml"/><Relationship Id="rId10" Type="http://schemas.openxmlformats.org/officeDocument/2006/relationships/slideLayout" Target="../slideLayouts/slideLayout51.xml"/><Relationship Id="rId32" Type="http://schemas.openxmlformats.org/officeDocument/2006/relationships/slideLayout" Target="../slideLayouts/slideLayout73.xml"/><Relationship Id="rId13" Type="http://schemas.openxmlformats.org/officeDocument/2006/relationships/slideLayout" Target="../slideLayouts/slideLayout54.xml"/><Relationship Id="rId35" Type="http://schemas.openxmlformats.org/officeDocument/2006/relationships/slideLayout" Target="../slideLayouts/slideLayout76.xml"/><Relationship Id="rId12" Type="http://schemas.openxmlformats.org/officeDocument/2006/relationships/slideLayout" Target="../slideLayouts/slideLayout53.xml"/><Relationship Id="rId34" Type="http://schemas.openxmlformats.org/officeDocument/2006/relationships/slideLayout" Target="../slideLayouts/slideLayout75.xml"/><Relationship Id="rId15" Type="http://schemas.openxmlformats.org/officeDocument/2006/relationships/slideLayout" Target="../slideLayouts/slideLayout56.xml"/><Relationship Id="rId37" Type="http://schemas.openxmlformats.org/officeDocument/2006/relationships/slideLayout" Target="../slideLayouts/slideLayout78.xml"/><Relationship Id="rId14" Type="http://schemas.openxmlformats.org/officeDocument/2006/relationships/slideLayout" Target="../slideLayouts/slideLayout55.xml"/><Relationship Id="rId36" Type="http://schemas.openxmlformats.org/officeDocument/2006/relationships/slideLayout" Target="../slideLayouts/slideLayout77.xml"/><Relationship Id="rId17" Type="http://schemas.openxmlformats.org/officeDocument/2006/relationships/slideLayout" Target="../slideLayouts/slideLayout58.xml"/><Relationship Id="rId39" Type="http://schemas.openxmlformats.org/officeDocument/2006/relationships/slideLayout" Target="../slideLayouts/slideLayout80.xml"/><Relationship Id="rId16" Type="http://schemas.openxmlformats.org/officeDocument/2006/relationships/slideLayout" Target="../slideLayouts/slideLayout57.xml"/><Relationship Id="rId38" Type="http://schemas.openxmlformats.org/officeDocument/2006/relationships/slideLayout" Target="../slideLayouts/slideLayout79.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image" Target="../media/image2.png"/><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slideLayout" Target="../slideLayouts/slideLayout109.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1" Type="http://schemas.openxmlformats.org/officeDocument/2006/relationships/slideLayout" Target="../slideLayouts/slideLayout111.xml"/><Relationship Id="rId30" Type="http://schemas.openxmlformats.org/officeDocument/2006/relationships/slideLayout" Target="../slideLayouts/slideLayout110.xml"/><Relationship Id="rId11" Type="http://schemas.openxmlformats.org/officeDocument/2006/relationships/slideLayout" Target="../slideLayouts/slideLayout91.xml"/><Relationship Id="rId33" Type="http://schemas.openxmlformats.org/officeDocument/2006/relationships/slideLayout" Target="../slideLayouts/slideLayout113.xml"/><Relationship Id="rId10" Type="http://schemas.openxmlformats.org/officeDocument/2006/relationships/slideLayout" Target="../slideLayouts/slideLayout90.xml"/><Relationship Id="rId32" Type="http://schemas.openxmlformats.org/officeDocument/2006/relationships/slideLayout" Target="../slideLayouts/slideLayout112.xml"/><Relationship Id="rId13" Type="http://schemas.openxmlformats.org/officeDocument/2006/relationships/slideLayout" Target="../slideLayouts/slideLayout93.xml"/><Relationship Id="rId35" Type="http://schemas.openxmlformats.org/officeDocument/2006/relationships/slideLayout" Target="../slideLayouts/slideLayout115.xml"/><Relationship Id="rId12" Type="http://schemas.openxmlformats.org/officeDocument/2006/relationships/slideLayout" Target="../slideLayouts/slideLayout92.xml"/><Relationship Id="rId34" Type="http://schemas.openxmlformats.org/officeDocument/2006/relationships/slideLayout" Target="../slideLayouts/slideLayout114.xml"/><Relationship Id="rId15" Type="http://schemas.openxmlformats.org/officeDocument/2006/relationships/slideLayout" Target="../slideLayouts/slideLayout95.xml"/><Relationship Id="rId37" Type="http://schemas.openxmlformats.org/officeDocument/2006/relationships/theme" Target="../theme/theme5.xml"/><Relationship Id="rId14" Type="http://schemas.openxmlformats.org/officeDocument/2006/relationships/slideLayout" Target="../slideLayouts/slideLayout94.xml"/><Relationship Id="rId36" Type="http://schemas.openxmlformats.org/officeDocument/2006/relationships/slideLayout" Target="../slideLayouts/slideLayout116.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5.xml"/><Relationship Id="rId22" Type="http://schemas.openxmlformats.org/officeDocument/2006/relationships/slideLayout" Target="../slideLayouts/slideLayout137.xml"/><Relationship Id="rId21" Type="http://schemas.openxmlformats.org/officeDocument/2006/relationships/slideLayout" Target="../slideLayouts/slideLayout136.xml"/><Relationship Id="rId24" Type="http://schemas.openxmlformats.org/officeDocument/2006/relationships/slideLayout" Target="../slideLayouts/slideLayout139.xml"/><Relationship Id="rId23" Type="http://schemas.openxmlformats.org/officeDocument/2006/relationships/slideLayout" Target="../slideLayouts/slideLayout138.xml"/><Relationship Id="rId1" Type="http://schemas.openxmlformats.org/officeDocument/2006/relationships/image" Target="../media/image2.png"/><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26" Type="http://schemas.openxmlformats.org/officeDocument/2006/relationships/slideLayout" Target="../slideLayouts/slideLayout141.xml"/><Relationship Id="rId25" Type="http://schemas.openxmlformats.org/officeDocument/2006/relationships/slideLayout" Target="../slideLayouts/slideLayout140.xml"/><Relationship Id="rId28" Type="http://schemas.openxmlformats.org/officeDocument/2006/relationships/slideLayout" Target="../slideLayouts/slideLayout143.xml"/><Relationship Id="rId27" Type="http://schemas.openxmlformats.org/officeDocument/2006/relationships/slideLayout" Target="../slideLayouts/slideLayout142.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29" Type="http://schemas.openxmlformats.org/officeDocument/2006/relationships/slideLayout" Target="../slideLayouts/slideLayout144.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31" Type="http://schemas.openxmlformats.org/officeDocument/2006/relationships/slideLayout" Target="../slideLayouts/slideLayout146.xml"/><Relationship Id="rId30" Type="http://schemas.openxmlformats.org/officeDocument/2006/relationships/slideLayout" Target="../slideLayouts/slideLayout145.xml"/><Relationship Id="rId11" Type="http://schemas.openxmlformats.org/officeDocument/2006/relationships/slideLayout" Target="../slideLayouts/slideLayout126.xml"/><Relationship Id="rId33" Type="http://schemas.openxmlformats.org/officeDocument/2006/relationships/slideLayout" Target="../slideLayouts/slideLayout148.xml"/><Relationship Id="rId10" Type="http://schemas.openxmlformats.org/officeDocument/2006/relationships/slideLayout" Target="../slideLayouts/slideLayout125.xml"/><Relationship Id="rId32" Type="http://schemas.openxmlformats.org/officeDocument/2006/relationships/slideLayout" Target="../slideLayouts/slideLayout147.xml"/><Relationship Id="rId13" Type="http://schemas.openxmlformats.org/officeDocument/2006/relationships/slideLayout" Target="../slideLayouts/slideLayout128.xml"/><Relationship Id="rId35" Type="http://schemas.openxmlformats.org/officeDocument/2006/relationships/slideLayout" Target="../slideLayouts/slideLayout150.xml"/><Relationship Id="rId12" Type="http://schemas.openxmlformats.org/officeDocument/2006/relationships/slideLayout" Target="../slideLayouts/slideLayout127.xml"/><Relationship Id="rId34" Type="http://schemas.openxmlformats.org/officeDocument/2006/relationships/slideLayout" Target="../slideLayouts/slideLayout149.xml"/><Relationship Id="rId15" Type="http://schemas.openxmlformats.org/officeDocument/2006/relationships/slideLayout" Target="../slideLayouts/slideLayout130.xml"/><Relationship Id="rId14" Type="http://schemas.openxmlformats.org/officeDocument/2006/relationships/slideLayout" Target="../slideLayouts/slideLayout129.xml"/><Relationship Id="rId36" Type="http://schemas.openxmlformats.org/officeDocument/2006/relationships/theme" Target="../theme/theme8.xml"/><Relationship Id="rId17" Type="http://schemas.openxmlformats.org/officeDocument/2006/relationships/slideLayout" Target="../slideLayouts/slideLayout132.xml"/><Relationship Id="rId16" Type="http://schemas.openxmlformats.org/officeDocument/2006/relationships/slideLayout" Target="../slideLayouts/slideLayout131.xml"/><Relationship Id="rId19" Type="http://schemas.openxmlformats.org/officeDocument/2006/relationships/slideLayout" Target="../slideLayouts/slideLayout134.xml"/><Relationship Id="rId18"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9.xml"/><Relationship Id="rId22" Type="http://schemas.openxmlformats.org/officeDocument/2006/relationships/slideLayout" Target="../slideLayouts/slideLayout171.xml"/><Relationship Id="rId21" Type="http://schemas.openxmlformats.org/officeDocument/2006/relationships/slideLayout" Target="../slideLayouts/slideLayout170.xml"/><Relationship Id="rId24" Type="http://schemas.openxmlformats.org/officeDocument/2006/relationships/slideLayout" Target="../slideLayouts/slideLayout173.xml"/><Relationship Id="rId23" Type="http://schemas.openxmlformats.org/officeDocument/2006/relationships/slideLayout" Target="../slideLayouts/slideLayout172.xml"/><Relationship Id="rId1" Type="http://schemas.openxmlformats.org/officeDocument/2006/relationships/image" Target="../media/image2.png"/><Relationship Id="rId2" Type="http://schemas.openxmlformats.org/officeDocument/2006/relationships/slideLayout" Target="../slideLayouts/slideLayout151.xml"/><Relationship Id="rId3" Type="http://schemas.openxmlformats.org/officeDocument/2006/relationships/slideLayout" Target="../slideLayouts/slideLayout152.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26" Type="http://schemas.openxmlformats.org/officeDocument/2006/relationships/slideLayout" Target="../slideLayouts/slideLayout175.xml"/><Relationship Id="rId25" Type="http://schemas.openxmlformats.org/officeDocument/2006/relationships/slideLayout" Target="../slideLayouts/slideLayout174.xml"/><Relationship Id="rId27" Type="http://schemas.openxmlformats.org/officeDocument/2006/relationships/theme" Target="../theme/theme6.xml"/><Relationship Id="rId5" Type="http://schemas.openxmlformats.org/officeDocument/2006/relationships/slideLayout" Target="../slideLayouts/slideLayout154.xml"/><Relationship Id="rId6" Type="http://schemas.openxmlformats.org/officeDocument/2006/relationships/slideLayout" Target="../slideLayouts/slideLayout155.xml"/><Relationship Id="rId7" Type="http://schemas.openxmlformats.org/officeDocument/2006/relationships/slideLayout" Target="../slideLayouts/slideLayout156.xml"/><Relationship Id="rId8" Type="http://schemas.openxmlformats.org/officeDocument/2006/relationships/slideLayout" Target="../slideLayouts/slideLayout157.xml"/><Relationship Id="rId11" Type="http://schemas.openxmlformats.org/officeDocument/2006/relationships/slideLayout" Target="../slideLayouts/slideLayout160.xml"/><Relationship Id="rId10" Type="http://schemas.openxmlformats.org/officeDocument/2006/relationships/slideLayout" Target="../slideLayouts/slideLayout159.xml"/><Relationship Id="rId13" Type="http://schemas.openxmlformats.org/officeDocument/2006/relationships/slideLayout" Target="../slideLayouts/slideLayout162.xml"/><Relationship Id="rId12" Type="http://schemas.openxmlformats.org/officeDocument/2006/relationships/slideLayout" Target="../slideLayouts/slideLayout161.xml"/><Relationship Id="rId15" Type="http://schemas.openxmlformats.org/officeDocument/2006/relationships/slideLayout" Target="../slideLayouts/slideLayout164.xml"/><Relationship Id="rId14" Type="http://schemas.openxmlformats.org/officeDocument/2006/relationships/slideLayout" Target="../slideLayouts/slideLayout163.xml"/><Relationship Id="rId17" Type="http://schemas.openxmlformats.org/officeDocument/2006/relationships/slideLayout" Target="../slideLayouts/slideLayout166.xml"/><Relationship Id="rId16" Type="http://schemas.openxmlformats.org/officeDocument/2006/relationships/slideLayout" Target="../slideLayouts/slideLayout165.xml"/><Relationship Id="rId19" Type="http://schemas.openxmlformats.org/officeDocument/2006/relationships/slideLayout" Target="../slideLayouts/slideLayout168.xml"/><Relationship Id="rId18" Type="http://schemas.openxmlformats.org/officeDocument/2006/relationships/slideLayout" Target="../slideLayouts/slideLayout16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94.xml"/><Relationship Id="rId22" Type="http://schemas.openxmlformats.org/officeDocument/2006/relationships/slideLayout" Target="../slideLayouts/slideLayout196.xml"/><Relationship Id="rId21" Type="http://schemas.openxmlformats.org/officeDocument/2006/relationships/slideLayout" Target="../slideLayouts/slideLayout195.xml"/><Relationship Id="rId24" Type="http://schemas.openxmlformats.org/officeDocument/2006/relationships/slideLayout" Target="../slideLayouts/slideLayout198.xml"/><Relationship Id="rId23" Type="http://schemas.openxmlformats.org/officeDocument/2006/relationships/slideLayout" Target="../slideLayouts/slideLayout197.xml"/><Relationship Id="rId1" Type="http://schemas.openxmlformats.org/officeDocument/2006/relationships/image" Target="../media/image2.png"/><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26" Type="http://schemas.openxmlformats.org/officeDocument/2006/relationships/slideLayout" Target="../slideLayouts/slideLayout200.xml"/><Relationship Id="rId25" Type="http://schemas.openxmlformats.org/officeDocument/2006/relationships/slideLayout" Target="../slideLayouts/slideLayout199.xml"/><Relationship Id="rId28" Type="http://schemas.openxmlformats.org/officeDocument/2006/relationships/slideLayout" Target="../slideLayouts/slideLayout202.xml"/><Relationship Id="rId27" Type="http://schemas.openxmlformats.org/officeDocument/2006/relationships/slideLayout" Target="../slideLayouts/slideLayout201.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29" Type="http://schemas.openxmlformats.org/officeDocument/2006/relationships/slideLayout" Target="../slideLayouts/slideLayout203.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31" Type="http://schemas.openxmlformats.org/officeDocument/2006/relationships/slideLayout" Target="../slideLayouts/slideLayout205.xml"/><Relationship Id="rId30" Type="http://schemas.openxmlformats.org/officeDocument/2006/relationships/slideLayout" Target="../slideLayouts/slideLayout204.xml"/><Relationship Id="rId11" Type="http://schemas.openxmlformats.org/officeDocument/2006/relationships/slideLayout" Target="../slideLayouts/slideLayout185.xml"/><Relationship Id="rId33" Type="http://schemas.openxmlformats.org/officeDocument/2006/relationships/slideLayout" Target="../slideLayouts/slideLayout207.xml"/><Relationship Id="rId10" Type="http://schemas.openxmlformats.org/officeDocument/2006/relationships/slideLayout" Target="../slideLayouts/slideLayout184.xml"/><Relationship Id="rId32" Type="http://schemas.openxmlformats.org/officeDocument/2006/relationships/slideLayout" Target="../slideLayouts/slideLayout206.xml"/><Relationship Id="rId13" Type="http://schemas.openxmlformats.org/officeDocument/2006/relationships/slideLayout" Target="../slideLayouts/slideLayout187.xml"/><Relationship Id="rId35" Type="http://schemas.openxmlformats.org/officeDocument/2006/relationships/slideLayout" Target="../slideLayouts/slideLayout209.xml"/><Relationship Id="rId12" Type="http://schemas.openxmlformats.org/officeDocument/2006/relationships/slideLayout" Target="../slideLayouts/slideLayout186.xml"/><Relationship Id="rId34" Type="http://schemas.openxmlformats.org/officeDocument/2006/relationships/slideLayout" Target="../slideLayouts/slideLayout208.xml"/><Relationship Id="rId15" Type="http://schemas.openxmlformats.org/officeDocument/2006/relationships/slideLayout" Target="../slideLayouts/slideLayout189.xml"/><Relationship Id="rId37" Type="http://schemas.openxmlformats.org/officeDocument/2006/relationships/theme" Target="../theme/theme2.xml"/><Relationship Id="rId14" Type="http://schemas.openxmlformats.org/officeDocument/2006/relationships/slideLayout" Target="../slideLayouts/slideLayout188.xml"/><Relationship Id="rId36" Type="http://schemas.openxmlformats.org/officeDocument/2006/relationships/slideLayout" Target="../slideLayouts/slideLayout210.xml"/><Relationship Id="rId17" Type="http://schemas.openxmlformats.org/officeDocument/2006/relationships/slideLayout" Target="../slideLayouts/slideLayout191.xml"/><Relationship Id="rId16" Type="http://schemas.openxmlformats.org/officeDocument/2006/relationships/slideLayout" Target="../slideLayouts/slideLayout190.xml"/><Relationship Id="rId19" Type="http://schemas.openxmlformats.org/officeDocument/2006/relationships/slideLayout" Target="../slideLayouts/slideLayout193.xml"/><Relationship Id="rId18" Type="http://schemas.openxmlformats.org/officeDocument/2006/relationships/slideLayout" Target="../slideLayouts/slideLayout192.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229.xml"/><Relationship Id="rId22" Type="http://schemas.openxmlformats.org/officeDocument/2006/relationships/slideLayout" Target="../slideLayouts/slideLayout231.xml"/><Relationship Id="rId21" Type="http://schemas.openxmlformats.org/officeDocument/2006/relationships/slideLayout" Target="../slideLayouts/slideLayout230.xml"/><Relationship Id="rId24" Type="http://schemas.openxmlformats.org/officeDocument/2006/relationships/slideLayout" Target="../slideLayouts/slideLayout233.xml"/><Relationship Id="rId23" Type="http://schemas.openxmlformats.org/officeDocument/2006/relationships/slideLayout" Target="../slideLayouts/slideLayout232.xml"/><Relationship Id="rId1" Type="http://schemas.openxmlformats.org/officeDocument/2006/relationships/image" Target="../media/image2.png"/><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26" Type="http://schemas.openxmlformats.org/officeDocument/2006/relationships/slideLayout" Target="../slideLayouts/slideLayout235.xml"/><Relationship Id="rId25" Type="http://schemas.openxmlformats.org/officeDocument/2006/relationships/slideLayout" Target="../slideLayouts/slideLayout234.xml"/><Relationship Id="rId28" Type="http://schemas.openxmlformats.org/officeDocument/2006/relationships/slideLayout" Target="../slideLayouts/slideLayout237.xml"/><Relationship Id="rId27" Type="http://schemas.openxmlformats.org/officeDocument/2006/relationships/slideLayout" Target="../slideLayouts/slideLayout236.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29" Type="http://schemas.openxmlformats.org/officeDocument/2006/relationships/slideLayout" Target="../slideLayouts/slideLayout238.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31" Type="http://schemas.openxmlformats.org/officeDocument/2006/relationships/slideLayout" Target="../slideLayouts/slideLayout240.xml"/><Relationship Id="rId30" Type="http://schemas.openxmlformats.org/officeDocument/2006/relationships/slideLayout" Target="../slideLayouts/slideLayout239.xml"/><Relationship Id="rId11" Type="http://schemas.openxmlformats.org/officeDocument/2006/relationships/slideLayout" Target="../slideLayouts/slideLayout220.xml"/><Relationship Id="rId33" Type="http://schemas.openxmlformats.org/officeDocument/2006/relationships/slideLayout" Target="../slideLayouts/slideLayout242.xml"/><Relationship Id="rId10" Type="http://schemas.openxmlformats.org/officeDocument/2006/relationships/slideLayout" Target="../slideLayouts/slideLayout219.xml"/><Relationship Id="rId32" Type="http://schemas.openxmlformats.org/officeDocument/2006/relationships/slideLayout" Target="../slideLayouts/slideLayout241.xml"/><Relationship Id="rId13" Type="http://schemas.openxmlformats.org/officeDocument/2006/relationships/slideLayout" Target="../slideLayouts/slideLayout222.xml"/><Relationship Id="rId35" Type="http://schemas.openxmlformats.org/officeDocument/2006/relationships/theme" Target="../theme/theme3.xml"/><Relationship Id="rId12" Type="http://schemas.openxmlformats.org/officeDocument/2006/relationships/slideLayout" Target="../slideLayouts/slideLayout221.xml"/><Relationship Id="rId34" Type="http://schemas.openxmlformats.org/officeDocument/2006/relationships/slideLayout" Target="../slideLayouts/slideLayout243.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19" Type="http://schemas.openxmlformats.org/officeDocument/2006/relationships/slideLayout" Target="../slideLayouts/slideLayout228.xml"/><Relationship Id="rId18" Type="http://schemas.openxmlformats.org/officeDocument/2006/relationships/slideLayout" Target="../slideLayouts/slideLayout227.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282.xml"/><Relationship Id="rId20" Type="http://schemas.openxmlformats.org/officeDocument/2006/relationships/slideLayout" Target="../slideLayouts/slideLayout262.xml"/><Relationship Id="rId42" Type="http://schemas.openxmlformats.org/officeDocument/2006/relationships/slideLayout" Target="../slideLayouts/slideLayout284.xml"/><Relationship Id="rId41" Type="http://schemas.openxmlformats.org/officeDocument/2006/relationships/slideLayout" Target="../slideLayouts/slideLayout283.xml"/><Relationship Id="rId22" Type="http://schemas.openxmlformats.org/officeDocument/2006/relationships/slideLayout" Target="../slideLayouts/slideLayout264.xml"/><Relationship Id="rId44" Type="http://schemas.openxmlformats.org/officeDocument/2006/relationships/theme" Target="../theme/theme1.xml"/><Relationship Id="rId21" Type="http://schemas.openxmlformats.org/officeDocument/2006/relationships/slideLayout" Target="../slideLayouts/slideLayout263.xml"/><Relationship Id="rId43" Type="http://schemas.openxmlformats.org/officeDocument/2006/relationships/slideLayout" Target="../slideLayouts/slideLayout285.xml"/><Relationship Id="rId24" Type="http://schemas.openxmlformats.org/officeDocument/2006/relationships/slideLayout" Target="../slideLayouts/slideLayout266.xml"/><Relationship Id="rId23" Type="http://schemas.openxmlformats.org/officeDocument/2006/relationships/slideLayout" Target="../slideLayouts/slideLayout265.xml"/><Relationship Id="rId1" Type="http://schemas.openxmlformats.org/officeDocument/2006/relationships/image" Target="../media/image2.png"/><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26" Type="http://schemas.openxmlformats.org/officeDocument/2006/relationships/slideLayout" Target="../slideLayouts/slideLayout268.xml"/><Relationship Id="rId25" Type="http://schemas.openxmlformats.org/officeDocument/2006/relationships/slideLayout" Target="../slideLayouts/slideLayout267.xml"/><Relationship Id="rId28" Type="http://schemas.openxmlformats.org/officeDocument/2006/relationships/slideLayout" Target="../slideLayouts/slideLayout270.xml"/><Relationship Id="rId27" Type="http://schemas.openxmlformats.org/officeDocument/2006/relationships/slideLayout" Target="../slideLayouts/slideLayout269.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29" Type="http://schemas.openxmlformats.org/officeDocument/2006/relationships/slideLayout" Target="../slideLayouts/slideLayout271.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31" Type="http://schemas.openxmlformats.org/officeDocument/2006/relationships/slideLayout" Target="../slideLayouts/slideLayout273.xml"/><Relationship Id="rId30" Type="http://schemas.openxmlformats.org/officeDocument/2006/relationships/slideLayout" Target="../slideLayouts/slideLayout272.xml"/><Relationship Id="rId11" Type="http://schemas.openxmlformats.org/officeDocument/2006/relationships/slideLayout" Target="../slideLayouts/slideLayout253.xml"/><Relationship Id="rId33" Type="http://schemas.openxmlformats.org/officeDocument/2006/relationships/slideLayout" Target="../slideLayouts/slideLayout275.xml"/><Relationship Id="rId10" Type="http://schemas.openxmlformats.org/officeDocument/2006/relationships/slideLayout" Target="../slideLayouts/slideLayout252.xml"/><Relationship Id="rId32" Type="http://schemas.openxmlformats.org/officeDocument/2006/relationships/slideLayout" Target="../slideLayouts/slideLayout274.xml"/><Relationship Id="rId13" Type="http://schemas.openxmlformats.org/officeDocument/2006/relationships/slideLayout" Target="../slideLayouts/slideLayout255.xml"/><Relationship Id="rId35" Type="http://schemas.openxmlformats.org/officeDocument/2006/relationships/slideLayout" Target="../slideLayouts/slideLayout277.xml"/><Relationship Id="rId12" Type="http://schemas.openxmlformats.org/officeDocument/2006/relationships/slideLayout" Target="../slideLayouts/slideLayout254.xml"/><Relationship Id="rId34" Type="http://schemas.openxmlformats.org/officeDocument/2006/relationships/slideLayout" Target="../slideLayouts/slideLayout276.xml"/><Relationship Id="rId15" Type="http://schemas.openxmlformats.org/officeDocument/2006/relationships/slideLayout" Target="../slideLayouts/slideLayout257.xml"/><Relationship Id="rId37" Type="http://schemas.openxmlformats.org/officeDocument/2006/relationships/slideLayout" Target="../slideLayouts/slideLayout279.xml"/><Relationship Id="rId14" Type="http://schemas.openxmlformats.org/officeDocument/2006/relationships/slideLayout" Target="../slideLayouts/slideLayout256.xml"/><Relationship Id="rId36" Type="http://schemas.openxmlformats.org/officeDocument/2006/relationships/slideLayout" Target="../slideLayouts/slideLayout278.xml"/><Relationship Id="rId17" Type="http://schemas.openxmlformats.org/officeDocument/2006/relationships/slideLayout" Target="../slideLayouts/slideLayout259.xml"/><Relationship Id="rId39" Type="http://schemas.openxmlformats.org/officeDocument/2006/relationships/slideLayout" Target="../slideLayouts/slideLayout281.xml"/><Relationship Id="rId16" Type="http://schemas.openxmlformats.org/officeDocument/2006/relationships/slideLayout" Target="../slideLayouts/slideLayout258.xml"/><Relationship Id="rId38" Type="http://schemas.openxmlformats.org/officeDocument/2006/relationships/slideLayout" Target="../slideLayouts/slideLayout280.xml"/><Relationship Id="rId19" Type="http://schemas.openxmlformats.org/officeDocument/2006/relationships/slideLayout" Target="../slideLayouts/slideLayout261.xml"/><Relationship Id="rId18"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000"/>
              <a:buFont typeface="Barlow"/>
              <a:buNone/>
              <a:defRPr b="0" i="0" sz="4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9pPr>
          </a:lstStyle>
          <a:p/>
        </p:txBody>
      </p:sp>
      <p:sp>
        <p:nvSpPr>
          <p:cNvPr id="11" name="Google Shape;11;p1"/>
          <p:cNvSpPr txBox="1"/>
          <p:nvPr>
            <p:ph idx="1" type="body"/>
          </p:nvPr>
        </p:nvSpPr>
        <p:spPr>
          <a:xfrm>
            <a:off x="460979" y="1585913"/>
            <a:ext cx="11259966" cy="459105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0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2900" lvl="3" marL="1828800" marR="0" rtl="0" algn="l">
              <a:lnSpc>
                <a:spcPct val="90000"/>
              </a:lnSpc>
              <a:spcBef>
                <a:spcPts val="500"/>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pic>
        <p:nvPicPr>
          <p:cNvPr id="12" name="Google Shape;12;p1"/>
          <p:cNvPicPr preferRelativeResize="0"/>
          <p:nvPr/>
        </p:nvPicPr>
        <p:blipFill rotWithShape="1">
          <a:blip r:embed="rId1">
            <a:alphaModFix/>
          </a:blip>
          <a:srcRect b="0" l="0" r="0" t="0"/>
          <a:stretch/>
        </p:blipFill>
        <p:spPr>
          <a:xfrm>
            <a:off x="472812" y="6350020"/>
            <a:ext cx="1335025" cy="210004"/>
          </a:xfrm>
          <a:prstGeom prst="rect">
            <a:avLst/>
          </a:prstGeom>
          <a:noFill/>
          <a:ln>
            <a:noFill/>
          </a:ln>
        </p:spPr>
      </p:pic>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 name="Google Shape;15;p2"/>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 name="Google Shape;16;p2"/>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17" name="Google Shape;17;p2"/>
          <p:cNvPicPr preferRelativeResize="0"/>
          <p:nvPr/>
        </p:nvPicPr>
        <p:blipFill>
          <a:blip r:embed="rId1">
            <a:alphaModFix/>
          </a:blip>
          <a:stretch>
            <a:fillRect/>
          </a:stretch>
        </p:blipFill>
        <p:spPr>
          <a:xfrm>
            <a:off x="10668000" y="6473302"/>
            <a:ext cx="186720" cy="186720"/>
          </a:xfrm>
          <a:prstGeom prst="rect">
            <a:avLst/>
          </a:prstGeom>
          <a:noFill/>
          <a:ln>
            <a:noFill/>
          </a:ln>
        </p:spPr>
      </p:pic>
      <p:sp>
        <p:nvSpPr>
          <p:cNvPr id="18" name="Google Shape;18;p2"/>
          <p:cNvSpPr txBox="1"/>
          <p:nvPr>
            <p:ph idx="12" type="sldNum"/>
          </p:nvPr>
        </p:nvSpPr>
        <p:spPr>
          <a:xfrm>
            <a:off x="10869182" y="6351634"/>
            <a:ext cx="666900" cy="524700"/>
          </a:xfrm>
          <a:prstGeom prst="rect">
            <a:avLst/>
          </a:prstGeom>
          <a:noFill/>
          <a:ln>
            <a:noFill/>
          </a:ln>
        </p:spPr>
        <p:txBody>
          <a:bodyPr anchorCtr="0" anchor="t" bIns="121875" lIns="121875" spcFirstLastPara="1" rIns="121875" wrap="square" tIns="121875">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4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318" name="Google Shape;318;p45"/>
          <p:cNvSpPr txBox="1"/>
          <p:nvPr>
            <p:ph idx="1" type="body"/>
          </p:nvPr>
        </p:nvSpPr>
        <p:spPr>
          <a:xfrm>
            <a:off x="762007"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319" name="Google Shape;319;p45"/>
          <p:cNvPicPr preferRelativeResize="0"/>
          <p:nvPr/>
        </p:nvPicPr>
        <p:blipFill rotWithShape="1">
          <a:blip r:embed="rId1">
            <a:alphaModFix/>
          </a:blip>
          <a:srcRect b="0" l="0" r="0" t="0"/>
          <a:stretch/>
        </p:blipFill>
        <p:spPr>
          <a:xfrm>
            <a:off x="10668109" y="6473302"/>
            <a:ext cx="186720" cy="186720"/>
          </a:xfrm>
          <a:prstGeom prst="rect">
            <a:avLst/>
          </a:prstGeom>
          <a:noFill/>
          <a:ln>
            <a:noFill/>
          </a:ln>
        </p:spPr>
      </p:pic>
      <p:sp>
        <p:nvSpPr>
          <p:cNvPr id="320" name="Google Shape;320;p4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21" name="Google Shape;321;p45"/>
          <p:cNvSpPr txBox="1"/>
          <p:nvPr/>
        </p:nvSpPr>
        <p:spPr>
          <a:xfrm>
            <a:off x="646729"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a:t>
            </a:r>
            <a:r>
              <a:rPr lang="en-US" sz="1100">
                <a:solidFill>
                  <a:schemeClr val="accent5"/>
                </a:solidFill>
                <a:latin typeface="DM Sans"/>
                <a:ea typeface="DM Sans"/>
                <a:cs typeface="DM Sans"/>
                <a:sym typeface="DM Sans"/>
              </a:rPr>
              <a:t>4</a:t>
            </a:r>
            <a:r>
              <a:rPr b="0" i="0" lang="en-US"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1" name="Shape 621"/>
        <p:cNvGrpSpPr/>
        <p:nvPr/>
      </p:nvGrpSpPr>
      <p:grpSpPr>
        <a:xfrm>
          <a:off x="0" y="0"/>
          <a:ext cx="0" cy="0"/>
          <a:chOff x="0" y="0"/>
          <a:chExt cx="0" cy="0"/>
        </a:xfrm>
      </p:grpSpPr>
      <p:sp>
        <p:nvSpPr>
          <p:cNvPr id="622" name="Google Shape;622;p8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623" name="Google Shape;623;p85"/>
          <p:cNvSpPr txBox="1"/>
          <p:nvPr>
            <p:ph idx="1" type="body"/>
          </p:nvPr>
        </p:nvSpPr>
        <p:spPr>
          <a:xfrm>
            <a:off x="762008"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624" name="Google Shape;624;p85"/>
          <p:cNvPicPr preferRelativeResize="0"/>
          <p:nvPr/>
        </p:nvPicPr>
        <p:blipFill rotWithShape="1">
          <a:blip r:embed="rId1">
            <a:alphaModFix/>
          </a:blip>
          <a:srcRect b="0" l="0" r="0" t="0"/>
          <a:stretch/>
        </p:blipFill>
        <p:spPr>
          <a:xfrm>
            <a:off x="10668109" y="6473303"/>
            <a:ext cx="186720" cy="186720"/>
          </a:xfrm>
          <a:prstGeom prst="rect">
            <a:avLst/>
          </a:prstGeom>
          <a:noFill/>
          <a:ln>
            <a:noFill/>
          </a:ln>
        </p:spPr>
      </p:pic>
      <p:sp>
        <p:nvSpPr>
          <p:cNvPr id="625" name="Google Shape;625;p8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26" name="Google Shape;626;p85"/>
          <p:cNvSpPr txBox="1"/>
          <p:nvPr/>
        </p:nvSpPr>
        <p:spPr>
          <a:xfrm>
            <a:off x="646729"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a:t>
            </a:r>
            <a:r>
              <a:rPr lang="en-US" sz="1100">
                <a:solidFill>
                  <a:schemeClr val="accent5"/>
                </a:solidFill>
                <a:latin typeface="DM Sans"/>
                <a:ea typeface="DM Sans"/>
                <a:cs typeface="DM Sans"/>
                <a:sym typeface="DM Sans"/>
              </a:rPr>
              <a:t>4</a:t>
            </a:r>
            <a:r>
              <a:rPr b="0" i="0" lang="en-US"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9">
          <p15:clr>
            <a:srgbClr val="EA4335"/>
          </p15:clr>
        </p15:guide>
        <p15:guide id="6" pos="1615">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5">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4" name="Shape 904"/>
        <p:cNvGrpSpPr/>
        <p:nvPr/>
      </p:nvGrpSpPr>
      <p:grpSpPr>
        <a:xfrm>
          <a:off x="0" y="0"/>
          <a:ext cx="0" cy="0"/>
          <a:chOff x="0" y="0"/>
          <a:chExt cx="0" cy="0"/>
        </a:xfrm>
      </p:grpSpPr>
      <p:sp>
        <p:nvSpPr>
          <p:cNvPr id="905" name="Google Shape;905;p12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06" name="Google Shape;906;p121"/>
          <p:cNvSpPr txBox="1"/>
          <p:nvPr>
            <p:ph idx="1" type="body"/>
          </p:nvPr>
        </p:nvSpPr>
        <p:spPr>
          <a:xfrm>
            <a:off x="761999" y="1825633"/>
            <a:ext cx="10591800" cy="43512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907" name="Google Shape;907;p121"/>
          <p:cNvSpPr txBox="1"/>
          <p:nvPr/>
        </p:nvSpPr>
        <p:spPr>
          <a:xfrm>
            <a:off x="646722" y="6361501"/>
            <a:ext cx="5379000" cy="4101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800"/>
              <a:buFont typeface="Arial"/>
              <a:buNone/>
            </a:pPr>
            <a:r>
              <a:rPr b="0" i="0" lang="en-US" sz="1066" u="none" cap="none" strike="noStrike">
                <a:solidFill>
                  <a:schemeClr val="accent5"/>
                </a:solidFill>
                <a:latin typeface="DM Sans"/>
                <a:ea typeface="DM Sans"/>
                <a:cs typeface="DM Sans"/>
                <a:sym typeface="DM Sans"/>
              </a:rPr>
              <a:t>©2022 Databricks Inc. — Confidential &amp; Subject to Change</a:t>
            </a:r>
            <a:endParaRPr b="0" i="0" sz="1066" u="none" cap="none" strike="noStrike">
              <a:solidFill>
                <a:schemeClr val="accent5"/>
              </a:solidFill>
              <a:latin typeface="DM Sans"/>
              <a:ea typeface="DM Sans"/>
              <a:cs typeface="DM Sans"/>
              <a:sym typeface="DM Sans"/>
            </a:endParaRPr>
          </a:p>
        </p:txBody>
      </p:sp>
      <p:pic>
        <p:nvPicPr>
          <p:cNvPr id="908" name="Google Shape;908;p121"/>
          <p:cNvPicPr preferRelativeResize="0"/>
          <p:nvPr/>
        </p:nvPicPr>
        <p:blipFill rotWithShape="1">
          <a:blip r:embed="rId1">
            <a:alphaModFix/>
          </a:blip>
          <a:srcRect b="0" l="0" r="0" t="0"/>
          <a:stretch/>
        </p:blipFill>
        <p:spPr>
          <a:xfrm>
            <a:off x="10668000" y="6473303"/>
            <a:ext cx="186671" cy="186720"/>
          </a:xfrm>
          <a:prstGeom prst="rect">
            <a:avLst/>
          </a:prstGeom>
          <a:noFill/>
          <a:ln>
            <a:noFill/>
          </a:ln>
        </p:spPr>
      </p:pic>
      <p:sp>
        <p:nvSpPr>
          <p:cNvPr id="909" name="Google Shape;909;p12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90">
          <p15:clr>
            <a:srgbClr val="EA4335"/>
          </p15:clr>
        </p15:guide>
        <p15:guide id="10" pos="2068">
          <p15:clr>
            <a:srgbClr val="EA4335"/>
          </p15:clr>
        </p15:guide>
        <p15:guide id="11" pos="2419">
          <p15:clr>
            <a:srgbClr val="EA4335"/>
          </p15:clr>
        </p15:guide>
        <p15:guide id="12" pos="2496">
          <p15:clr>
            <a:srgbClr val="EA4335"/>
          </p15:clr>
        </p15:guide>
        <p15:guide id="13" pos="2848">
          <p15:clr>
            <a:srgbClr val="EA4335"/>
          </p15:clr>
        </p15:guide>
        <p15:guide id="14" pos="2914">
          <p15:clr>
            <a:srgbClr val="EA4335"/>
          </p15:clr>
        </p15:guide>
        <p15:guide id="15" pos="3277">
          <p15:clr>
            <a:srgbClr val="EA4335"/>
          </p15:clr>
        </p15:guide>
        <p15:guide id="16" pos="3343">
          <p15:clr>
            <a:srgbClr val="EA4335"/>
          </p15:clr>
        </p15:guide>
        <p15:guide id="17" pos="3694">
          <p15:clr>
            <a:srgbClr val="EA4335"/>
          </p15:clr>
        </p15:guide>
        <p15:guide id="18" pos="3772">
          <p15:clr>
            <a:srgbClr val="EA4335"/>
          </p15:clr>
        </p15:guide>
        <p15:guide id="19" pos="4122">
          <p15:clr>
            <a:srgbClr val="EA4335"/>
          </p15:clr>
        </p15:guide>
        <p15:guide id="20" pos="4192">
          <p15:clr>
            <a:srgbClr val="EA4335"/>
          </p15:clr>
        </p15:guide>
        <p15:guide id="21" pos="4550">
          <p15:clr>
            <a:srgbClr val="EA4335"/>
          </p15:clr>
        </p15:guide>
        <p15:guide id="22" pos="4623">
          <p15:clr>
            <a:srgbClr val="EA4335"/>
          </p15:clr>
        </p15:guide>
        <p15:guide id="23" pos="4969">
          <p15:clr>
            <a:srgbClr val="EA4335"/>
          </p15:clr>
        </p15:guide>
        <p15:guide id="24" pos="5041">
          <p15:clr>
            <a:srgbClr val="EA4335"/>
          </p15:clr>
        </p15:guide>
        <p15:guide id="25" pos="5401">
          <p15:clr>
            <a:srgbClr val="EA4335"/>
          </p15:clr>
        </p15:guide>
        <p15:guide id="26" pos="5473">
          <p15:clr>
            <a:srgbClr val="EA4335"/>
          </p15:clr>
        </p15:guide>
        <p15:guide id="27" orient="horz" pos="2952">
          <p15:clr>
            <a:srgbClr val="EA4335"/>
          </p15:clr>
        </p15:guide>
        <p15:guide id="28" orient="horz" pos="288">
          <p15:clr>
            <a:srgbClr val="EA4335"/>
          </p15:clr>
        </p15:guide>
        <p15:guide id="29" pos="2881">
          <p15:clr>
            <a:srgbClr val="EA4335"/>
          </p15:clr>
        </p15:guide>
        <p15:guide id="30" orient="horz" pos="162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0" name="Shape 1190"/>
        <p:cNvGrpSpPr/>
        <p:nvPr/>
      </p:nvGrpSpPr>
      <p:grpSpPr>
        <a:xfrm>
          <a:off x="0" y="0"/>
          <a:ext cx="0" cy="0"/>
          <a:chOff x="0" y="0"/>
          <a:chExt cx="0" cy="0"/>
        </a:xfrm>
      </p:grpSpPr>
      <p:sp>
        <p:nvSpPr>
          <p:cNvPr id="1191" name="Google Shape;1191;p156"/>
          <p:cNvSpPr txBox="1"/>
          <p:nvPr>
            <p:ph type="title"/>
          </p:nvPr>
        </p:nvSpPr>
        <p:spPr>
          <a:xfrm>
            <a:off x="731518" y="539496"/>
            <a:ext cx="10725900" cy="5853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4000"/>
              <a:buFont typeface="DM Sans Medium"/>
              <a:buNone/>
              <a:defRPr b="0"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92" name="Google Shape;1192;p156"/>
          <p:cNvSpPr txBox="1"/>
          <p:nvPr>
            <p:ph idx="1" type="body"/>
          </p:nvPr>
        </p:nvSpPr>
        <p:spPr>
          <a:xfrm>
            <a:off x="731520" y="1359407"/>
            <a:ext cx="10725900" cy="4817700"/>
          </a:xfrm>
          <a:prstGeom prst="rect">
            <a:avLst/>
          </a:prstGeom>
          <a:noFill/>
          <a:ln>
            <a:noFill/>
          </a:ln>
        </p:spPr>
        <p:txBody>
          <a:bodyPr anchorCtr="0" anchor="t" bIns="0" lIns="0" spcFirstLastPara="1" rIns="0" wrap="square" tIns="0">
            <a:normAutofit/>
          </a:bodyPr>
          <a:lstStyle>
            <a:lvl1pPr indent="-381000" lvl="0" marL="457200" marR="0" rtl="0" algn="l">
              <a:lnSpc>
                <a:spcPct val="90000"/>
              </a:lnSpc>
              <a:spcBef>
                <a:spcPts val="1000"/>
              </a:spcBef>
              <a:spcAft>
                <a:spcPts val="0"/>
              </a:spcAft>
              <a:buClr>
                <a:schemeClr val="dk2"/>
              </a:buClr>
              <a:buSzPts val="2400"/>
              <a:buFont typeface="Arial"/>
              <a:buChar char="•"/>
              <a:defRPr b="0" i="0" sz="2400" u="none" cap="none" strike="noStrike">
                <a:solidFill>
                  <a:schemeClr val="lt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lt2"/>
              </a:buClr>
              <a:buSzPts val="2000"/>
              <a:buFont typeface="Arial"/>
              <a:buChar char="•"/>
              <a:defRPr b="0" i="0" sz="2000" u="none" cap="none" strike="noStrike">
                <a:solidFill>
                  <a:schemeClr val="lt1"/>
                </a:solidFill>
                <a:latin typeface="DM Sans"/>
                <a:ea typeface="DM Sans"/>
                <a:cs typeface="DM Sans"/>
                <a:sym typeface="DM Sans"/>
              </a:defRPr>
            </a:lvl2pPr>
            <a:lvl3pPr indent="-342900" lvl="2" marL="1371600" marR="0" rtl="0" algn="l">
              <a:lnSpc>
                <a:spcPct val="90000"/>
              </a:lnSpc>
              <a:spcBef>
                <a:spcPts val="500"/>
              </a:spcBef>
              <a:spcAft>
                <a:spcPts val="0"/>
              </a:spcAft>
              <a:buClr>
                <a:schemeClr val="lt2"/>
              </a:buClr>
              <a:buSzPts val="1800"/>
              <a:buFont typeface="Arial"/>
              <a:buChar char="•"/>
              <a:defRPr b="0" i="0" sz="1800" u="none" cap="none" strike="noStrike">
                <a:solidFill>
                  <a:schemeClr val="lt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9pPr>
          </a:lstStyle>
          <a:p/>
        </p:txBody>
      </p:sp>
      <p:sp>
        <p:nvSpPr>
          <p:cNvPr id="1193" name="Google Shape;1193;p156"/>
          <p:cNvSpPr txBox="1"/>
          <p:nvPr>
            <p:ph idx="12" type="sldNum"/>
          </p:nvPr>
        </p:nvSpPr>
        <p:spPr>
          <a:xfrm>
            <a:off x="10729620" y="6483270"/>
            <a:ext cx="365700" cy="1830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chemeClr val="accent5"/>
                </a:solidFill>
                <a:latin typeface="DM Sans"/>
                <a:ea typeface="DM Sans"/>
                <a:cs typeface="DM Sans"/>
                <a:sym typeface="DM Sans"/>
              </a:defRPr>
            </a:lvl1pPr>
            <a:lvl2pPr indent="0" lvl="1" marL="0" marR="0" rtl="0" algn="r">
              <a:spcBef>
                <a:spcPts val="0"/>
              </a:spcBef>
              <a:buNone/>
              <a:defRPr b="0" i="0" sz="1200" u="none" cap="none" strike="noStrike">
                <a:solidFill>
                  <a:schemeClr val="accent5"/>
                </a:solidFill>
                <a:latin typeface="DM Sans"/>
                <a:ea typeface="DM Sans"/>
                <a:cs typeface="DM Sans"/>
                <a:sym typeface="DM Sans"/>
              </a:defRPr>
            </a:lvl2pPr>
            <a:lvl3pPr indent="0" lvl="2" marL="0" marR="0" rtl="0" algn="r">
              <a:spcBef>
                <a:spcPts val="0"/>
              </a:spcBef>
              <a:buNone/>
              <a:defRPr b="0" i="0" sz="1200" u="none" cap="none" strike="noStrike">
                <a:solidFill>
                  <a:schemeClr val="accent5"/>
                </a:solidFill>
                <a:latin typeface="DM Sans"/>
                <a:ea typeface="DM Sans"/>
                <a:cs typeface="DM Sans"/>
                <a:sym typeface="DM Sans"/>
              </a:defRPr>
            </a:lvl3pPr>
            <a:lvl4pPr indent="0" lvl="3" marL="0" marR="0" rtl="0" algn="r">
              <a:spcBef>
                <a:spcPts val="0"/>
              </a:spcBef>
              <a:buNone/>
              <a:defRPr b="0" i="0" sz="1200" u="none" cap="none" strike="noStrike">
                <a:solidFill>
                  <a:schemeClr val="accent5"/>
                </a:solidFill>
                <a:latin typeface="DM Sans"/>
                <a:ea typeface="DM Sans"/>
                <a:cs typeface="DM Sans"/>
                <a:sym typeface="DM Sans"/>
              </a:defRPr>
            </a:lvl4pPr>
            <a:lvl5pPr indent="0" lvl="4" marL="0" marR="0" rtl="0" algn="r">
              <a:spcBef>
                <a:spcPts val="0"/>
              </a:spcBef>
              <a:buNone/>
              <a:defRPr b="0" i="0" sz="1200" u="none" cap="none" strike="noStrike">
                <a:solidFill>
                  <a:schemeClr val="accent5"/>
                </a:solidFill>
                <a:latin typeface="DM Sans"/>
                <a:ea typeface="DM Sans"/>
                <a:cs typeface="DM Sans"/>
                <a:sym typeface="DM Sans"/>
              </a:defRPr>
            </a:lvl5pPr>
            <a:lvl6pPr indent="0" lvl="5" marL="0" marR="0" rtl="0" algn="r">
              <a:spcBef>
                <a:spcPts val="0"/>
              </a:spcBef>
              <a:buNone/>
              <a:defRPr b="0" i="0" sz="1200" u="none" cap="none" strike="noStrike">
                <a:solidFill>
                  <a:schemeClr val="accent5"/>
                </a:solidFill>
                <a:latin typeface="DM Sans"/>
                <a:ea typeface="DM Sans"/>
                <a:cs typeface="DM Sans"/>
                <a:sym typeface="DM Sans"/>
              </a:defRPr>
            </a:lvl6pPr>
            <a:lvl7pPr indent="0" lvl="6" marL="0" marR="0" rtl="0" algn="r">
              <a:spcBef>
                <a:spcPts val="0"/>
              </a:spcBef>
              <a:buNone/>
              <a:defRPr b="0" i="0" sz="1200" u="none" cap="none" strike="noStrike">
                <a:solidFill>
                  <a:schemeClr val="accent5"/>
                </a:solidFill>
                <a:latin typeface="DM Sans"/>
                <a:ea typeface="DM Sans"/>
                <a:cs typeface="DM Sans"/>
                <a:sym typeface="DM Sans"/>
              </a:defRPr>
            </a:lvl7pPr>
            <a:lvl8pPr indent="0" lvl="7" marL="0" marR="0" rtl="0" algn="r">
              <a:spcBef>
                <a:spcPts val="0"/>
              </a:spcBef>
              <a:buNone/>
              <a:defRPr b="0" i="0" sz="1200" u="none" cap="none" strike="noStrike">
                <a:solidFill>
                  <a:schemeClr val="accent5"/>
                </a:solidFill>
                <a:latin typeface="DM Sans"/>
                <a:ea typeface="DM Sans"/>
                <a:cs typeface="DM Sans"/>
                <a:sym typeface="DM Sans"/>
              </a:defRPr>
            </a:lvl8pPr>
            <a:lvl9pPr indent="0" lvl="8" marL="0" marR="0" rt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194" name="Google Shape;1194;p156"/>
          <p:cNvPicPr preferRelativeResize="0"/>
          <p:nvPr/>
        </p:nvPicPr>
        <p:blipFill rotWithShape="1">
          <a:blip r:embed="rId1">
            <a:alphaModFix/>
          </a:blip>
          <a:srcRect b="0" l="0" r="0" t="0"/>
          <a:stretch/>
        </p:blipFill>
        <p:spPr>
          <a:xfrm>
            <a:off x="11167029" y="6469462"/>
            <a:ext cx="186722" cy="186673"/>
          </a:xfrm>
          <a:prstGeom prst="rect">
            <a:avLst/>
          </a:prstGeom>
          <a:noFill/>
          <a:ln>
            <a:noFill/>
          </a:ln>
        </p:spPr>
      </p:pic>
      <p:sp>
        <p:nvSpPr>
          <p:cNvPr id="1195" name="Google Shape;1195;p156"/>
          <p:cNvSpPr txBox="1"/>
          <p:nvPr/>
        </p:nvSpPr>
        <p:spPr>
          <a:xfrm>
            <a:off x="646729" y="6361500"/>
            <a:ext cx="5379300" cy="415500"/>
          </a:xfrm>
          <a:prstGeom prst="rect">
            <a:avLst/>
          </a:prstGeom>
          <a:noFill/>
          <a:ln>
            <a:noFill/>
          </a:ln>
        </p:spPr>
        <p:txBody>
          <a:bodyPr anchorCtr="0" anchor="t" bIns="121875" lIns="121875" spcFirstLastPara="1" rIns="121875" wrap="square" tIns="121875">
            <a:spAutoFit/>
          </a:bodyPr>
          <a:lstStyle/>
          <a:p>
            <a:pPr indent="0" lvl="0" marL="0" marR="0" rtl="0" algn="l">
              <a:spcBef>
                <a:spcPts val="0"/>
              </a:spcBef>
              <a:spcAft>
                <a:spcPts val="0"/>
              </a:spcAft>
              <a:buClr>
                <a:schemeClr val="accent5"/>
              </a:buClr>
              <a:buSzPts val="1100"/>
              <a:buFont typeface="DM Sans"/>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2" name="Shape 1382"/>
        <p:cNvGrpSpPr/>
        <p:nvPr/>
      </p:nvGrpSpPr>
      <p:grpSpPr>
        <a:xfrm>
          <a:off x="0" y="0"/>
          <a:ext cx="0" cy="0"/>
          <a:chOff x="0" y="0"/>
          <a:chExt cx="0" cy="0"/>
        </a:xfrm>
      </p:grpSpPr>
      <p:sp>
        <p:nvSpPr>
          <p:cNvPr id="1383" name="Google Shape;1383;p18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84" name="Google Shape;1384;p182"/>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85" name="Google Shape;1385;p182"/>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1386" name="Google Shape;1386;p182"/>
          <p:cNvPicPr preferRelativeResize="0"/>
          <p:nvPr/>
        </p:nvPicPr>
        <p:blipFill>
          <a:blip r:embed="rId1">
            <a:alphaModFix/>
          </a:blip>
          <a:stretch>
            <a:fillRect/>
          </a:stretch>
        </p:blipFill>
        <p:spPr>
          <a:xfrm>
            <a:off x="10668000" y="6473302"/>
            <a:ext cx="186580" cy="186580"/>
          </a:xfrm>
          <a:prstGeom prst="rect">
            <a:avLst/>
          </a:prstGeom>
          <a:noFill/>
          <a:ln>
            <a:noFill/>
          </a:ln>
        </p:spPr>
      </p:pic>
      <p:sp>
        <p:nvSpPr>
          <p:cNvPr id="1387" name="Google Shape;1387;p182"/>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182"/>
          <p:cNvSpPr txBox="1"/>
          <p:nvPr/>
        </p:nvSpPr>
        <p:spPr>
          <a:xfrm>
            <a:off x="6389841" y="6361500"/>
            <a:ext cx="4250400" cy="415500"/>
          </a:xfrm>
          <a:prstGeom prst="rect">
            <a:avLst/>
          </a:prstGeom>
          <a:noFill/>
          <a:ln>
            <a:noFill/>
          </a:ln>
        </p:spPr>
        <p:txBody>
          <a:bodyPr anchorCtr="0" anchor="t" bIns="121875" lIns="121875" spcFirstLastPara="1" rIns="121875" wrap="square" tIns="121875">
            <a:spAutoFit/>
          </a:bodyPr>
          <a:lstStyle/>
          <a:p>
            <a:pPr indent="0" lvl="0" marL="0" rtl="0" algn="r">
              <a:spcBef>
                <a:spcPts val="0"/>
              </a:spcBef>
              <a:spcAft>
                <a:spcPts val="0"/>
              </a:spcAft>
              <a:buNone/>
            </a:pPr>
            <a:r>
              <a:rPr lang="en-US" sz="1100">
                <a:solidFill>
                  <a:schemeClr val="accent5"/>
                </a:solidFill>
                <a:latin typeface="DM Sans"/>
                <a:ea typeface="DM Sans"/>
                <a:cs typeface="DM Sans"/>
                <a:sym typeface="DM Sans"/>
              </a:rPr>
              <a:t>Confidential and Proprietary</a:t>
            </a:r>
            <a:endParaRPr sz="1100">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2" name="Shape 1662"/>
        <p:cNvGrpSpPr/>
        <p:nvPr/>
      </p:nvGrpSpPr>
      <p:grpSpPr>
        <a:xfrm>
          <a:off x="0" y="0"/>
          <a:ext cx="0" cy="0"/>
          <a:chOff x="0" y="0"/>
          <a:chExt cx="0" cy="0"/>
        </a:xfrm>
      </p:grpSpPr>
      <p:sp>
        <p:nvSpPr>
          <p:cNvPr id="1663" name="Google Shape;1663;p218"/>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664" name="Google Shape;1664;p218"/>
          <p:cNvSpPr txBox="1"/>
          <p:nvPr>
            <p:ph idx="1" type="body"/>
          </p:nvPr>
        </p:nvSpPr>
        <p:spPr>
          <a:xfrm>
            <a:off x="762015"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1665" name="Google Shape;1665;p218"/>
          <p:cNvSpPr txBox="1"/>
          <p:nvPr/>
        </p:nvSpPr>
        <p:spPr>
          <a:xfrm>
            <a:off x="646736"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pic>
        <p:nvPicPr>
          <p:cNvPr id="1666" name="Google Shape;1666;p218"/>
          <p:cNvPicPr preferRelativeResize="0"/>
          <p:nvPr/>
        </p:nvPicPr>
        <p:blipFill rotWithShape="1">
          <a:blip r:embed="rId1">
            <a:alphaModFix/>
          </a:blip>
          <a:srcRect b="0" l="0" r="0" t="0"/>
          <a:stretch/>
        </p:blipFill>
        <p:spPr>
          <a:xfrm>
            <a:off x="10668218" y="6473302"/>
            <a:ext cx="186673" cy="186673"/>
          </a:xfrm>
          <a:prstGeom prst="rect">
            <a:avLst/>
          </a:prstGeom>
          <a:noFill/>
          <a:ln>
            <a:noFill/>
          </a:ln>
        </p:spPr>
      </p:pic>
      <p:sp>
        <p:nvSpPr>
          <p:cNvPr id="1667" name="Google Shape;1667;p21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7" name="Shape 1937"/>
        <p:cNvGrpSpPr/>
        <p:nvPr/>
      </p:nvGrpSpPr>
      <p:grpSpPr>
        <a:xfrm>
          <a:off x="0" y="0"/>
          <a:ext cx="0" cy="0"/>
          <a:chOff x="0" y="0"/>
          <a:chExt cx="0" cy="0"/>
        </a:xfrm>
      </p:grpSpPr>
      <p:sp>
        <p:nvSpPr>
          <p:cNvPr id="1938" name="Google Shape;1938;p25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39" name="Google Shape;1939;p252"/>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400050" lvl="0" marL="457200" marR="0" rtl="0" algn="l">
              <a:lnSpc>
                <a:spcPct val="90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90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40" name="Google Shape;1940;p252"/>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1941" name="Google Shape;1941;p252"/>
          <p:cNvPicPr preferRelativeResize="0"/>
          <p:nvPr/>
        </p:nvPicPr>
        <p:blipFill>
          <a:blip r:embed="rId1">
            <a:alphaModFix/>
          </a:blip>
          <a:stretch>
            <a:fillRect/>
          </a:stretch>
        </p:blipFill>
        <p:spPr>
          <a:xfrm>
            <a:off x="10668000" y="6473302"/>
            <a:ext cx="186720" cy="186720"/>
          </a:xfrm>
          <a:prstGeom prst="rect">
            <a:avLst/>
          </a:prstGeom>
          <a:noFill/>
          <a:ln>
            <a:noFill/>
          </a:ln>
        </p:spPr>
      </p:pic>
      <p:sp>
        <p:nvSpPr>
          <p:cNvPr id="1942" name="Google Shape;1942;p252"/>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 id="2147483923" r:id="rId34"/>
    <p:sldLayoutId id="2147483924" r:id="rId35"/>
    <p:sldLayoutId id="2147483925" r:id="rId36"/>
    <p:sldLayoutId id="2147483926" r:id="rId37"/>
    <p:sldLayoutId id="2147483927" r:id="rId38"/>
    <p:sldLayoutId id="2147483928" r:id="rId39"/>
    <p:sldLayoutId id="2147483929" r:id="rId40"/>
    <p:sldLayoutId id="2147483930" r:id="rId41"/>
    <p:sldLayoutId id="2147483931" r:id="rId42"/>
    <p:sldLayoutId id="21474839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 Id="rId3" Type="http://schemas.openxmlformats.org/officeDocument/2006/relationships/image" Target="../media/image72.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80.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70.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4.xml"/><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5.png"/><Relationship Id="rId6"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3.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4.xml"/><Relationship Id="rId3"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image" Target="../media/image77.gif"/><Relationship Id="rId4" Type="http://schemas.openxmlformats.org/officeDocument/2006/relationships/image" Target="../media/image60.png"/><Relationship Id="rId5"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image" Target="../media/image73.png"/><Relationship Id="rId4" Type="http://schemas.openxmlformats.org/officeDocument/2006/relationships/image" Target="../media/image65.png"/><Relationship Id="rId5"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63.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295"/>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Unity Catalog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304"/>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Intelligent Workload Management</a:t>
            </a:r>
            <a:endParaRPr/>
          </a:p>
        </p:txBody>
      </p:sp>
      <p:sp>
        <p:nvSpPr>
          <p:cNvPr id="2405" name="Google Shape;2405;p304"/>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Continued Enhancements in H1</a:t>
            </a:r>
            <a:endParaRPr/>
          </a:p>
        </p:txBody>
      </p:sp>
      <p:pic>
        <p:nvPicPr>
          <p:cNvPr id="2406" name="Google Shape;2406;p304"/>
          <p:cNvPicPr preferRelativeResize="0"/>
          <p:nvPr/>
        </p:nvPicPr>
        <p:blipFill>
          <a:blip r:embed="rId3">
            <a:alphaModFix/>
          </a:blip>
          <a:stretch>
            <a:fillRect/>
          </a:stretch>
        </p:blipFill>
        <p:spPr>
          <a:xfrm>
            <a:off x="6558100" y="1987296"/>
            <a:ext cx="4871700" cy="3113834"/>
          </a:xfrm>
          <a:prstGeom prst="rect">
            <a:avLst/>
          </a:prstGeom>
          <a:noFill/>
          <a:ln>
            <a:noFill/>
          </a:ln>
          <a:effectLst>
            <a:outerShdw blurRad="71438" rotWithShape="0" algn="bl" dir="2700000" dist="95250">
              <a:srgbClr val="000000">
                <a:alpha val="15000"/>
              </a:srgbClr>
            </a:outerShdw>
          </a:effectLst>
        </p:spPr>
      </p:pic>
      <p:sp>
        <p:nvSpPr>
          <p:cNvPr id="2407" name="Google Shape;2407;p304"/>
          <p:cNvSpPr/>
          <p:nvPr/>
        </p:nvSpPr>
        <p:spPr>
          <a:xfrm>
            <a:off x="776665" y="5858400"/>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Available with SQL Serverless</a:t>
            </a:r>
            <a:endParaRPr sz="1600">
              <a:solidFill>
                <a:srgbClr val="FFFFFF"/>
              </a:solidFill>
              <a:latin typeface="DM Sans Medium"/>
              <a:ea typeface="DM Sans Medium"/>
              <a:cs typeface="DM Sans Medium"/>
              <a:sym typeface="DM Sans Medium"/>
            </a:endParaRPr>
          </a:p>
        </p:txBody>
      </p:sp>
      <p:sp>
        <p:nvSpPr>
          <p:cNvPr id="2408" name="Google Shape;2408;p304"/>
          <p:cNvSpPr txBox="1"/>
          <p:nvPr>
            <p:ph idx="2" type="body"/>
          </p:nvPr>
        </p:nvSpPr>
        <p:spPr>
          <a:xfrm>
            <a:off x="743700" y="1988833"/>
            <a:ext cx="5422500" cy="3343200"/>
          </a:xfrm>
          <a:prstGeom prst="rect">
            <a:avLst/>
          </a:prstGeom>
        </p:spPr>
        <p:txBody>
          <a:bodyPr anchorCtr="0" anchor="t" bIns="0" lIns="0" spcFirstLastPara="1" rIns="0" wrap="square" tIns="0">
            <a:spAutoFit/>
          </a:bodyPr>
          <a:lstStyle/>
          <a:p>
            <a:pPr indent="-457200" lvl="0" marL="609600" rtl="0" algn="l">
              <a:spcBef>
                <a:spcPts val="1100"/>
              </a:spcBef>
              <a:spcAft>
                <a:spcPts val="0"/>
              </a:spcAft>
              <a:buSzPts val="2400"/>
              <a:buChar char="●"/>
            </a:pPr>
            <a:r>
              <a:rPr lang="en-US"/>
              <a:t>Employs machine learning to efficiently route queries and autoscale clusters based on actual workloads</a:t>
            </a:r>
            <a:endParaRPr/>
          </a:p>
          <a:p>
            <a:pPr indent="-457200" lvl="0" marL="609600" rtl="0" algn="l">
              <a:spcBef>
                <a:spcPts val="0"/>
              </a:spcBef>
              <a:spcAft>
                <a:spcPts val="0"/>
              </a:spcAft>
              <a:buSzPts val="2400"/>
              <a:buChar char="●"/>
            </a:pPr>
            <a:r>
              <a:rPr lang="en-US"/>
              <a:t>Great for Dashboards, BI queries with bursty traffic or high-concurrency, low-latency requirements</a:t>
            </a:r>
            <a:endParaRPr/>
          </a:p>
        </p:txBody>
      </p:sp>
      <p:pic>
        <p:nvPicPr>
          <p:cNvPr id="2409" name="Google Shape;2409;p304"/>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pic>
        <p:nvPicPr>
          <p:cNvPr id="2410" name="Google Shape;2410;p304"/>
          <p:cNvPicPr preferRelativeResize="0"/>
          <p:nvPr/>
        </p:nvPicPr>
        <p:blipFill rotWithShape="1">
          <a:blip r:embed="rId4">
            <a:alphaModFix/>
          </a:blip>
          <a:srcRect b="0" l="61901" r="9833" t="0"/>
          <a:stretch/>
        </p:blipFill>
        <p:spPr>
          <a:xfrm>
            <a:off x="10930493" y="366719"/>
            <a:ext cx="626298" cy="546681"/>
          </a:xfrm>
          <a:prstGeom prst="rect">
            <a:avLst/>
          </a:prstGeom>
          <a:noFill/>
          <a:ln>
            <a:noFill/>
          </a:ln>
        </p:spPr>
      </p:pic>
      <p:sp>
        <p:nvSpPr>
          <p:cNvPr id="2411" name="Google Shape;2411;p304"/>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412" name="Google Shape;2412;p304"/>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305"/>
          <p:cNvSpPr txBox="1"/>
          <p:nvPr>
            <p:ph idx="4294967295" type="body"/>
          </p:nvPr>
        </p:nvSpPr>
        <p:spPr>
          <a:xfrm>
            <a:off x="766500" y="2003867"/>
            <a:ext cx="53991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US"/>
              <a:t>New view for job runs allows better visualization of workflow DAGs for troubleshooting and optimizations</a:t>
            </a:r>
            <a:endParaRPr b="1" sz="2400"/>
          </a:p>
        </p:txBody>
      </p:sp>
      <p:sp>
        <p:nvSpPr>
          <p:cNvPr id="2418" name="Google Shape;2418;p305"/>
          <p:cNvSpPr txBox="1"/>
          <p:nvPr>
            <p:ph idx="1" type="subTitle"/>
          </p:nvPr>
        </p:nvSpPr>
        <p:spPr>
          <a:xfrm>
            <a:off x="765000" y="1174700"/>
            <a:ext cx="5786400" cy="332400"/>
          </a:xfrm>
          <a:prstGeom prst="rect">
            <a:avLst/>
          </a:prstGeom>
        </p:spPr>
        <p:txBody>
          <a:bodyPr anchorCtr="0" anchor="t" bIns="0" lIns="0" spcFirstLastPara="1" rIns="0" wrap="square" tIns="0">
            <a:spAutoFit/>
          </a:bodyPr>
          <a:lstStyle/>
          <a:p>
            <a:pPr indent="0" lvl="0" marL="0" rtl="0" algn="l">
              <a:spcBef>
                <a:spcPts val="1100"/>
              </a:spcBef>
              <a:spcAft>
                <a:spcPts val="0"/>
              </a:spcAft>
              <a:buNone/>
            </a:pPr>
            <a:r>
              <a:rPr lang="en-US"/>
              <a:t>Improved observability for job runs</a:t>
            </a:r>
            <a:endParaRPr/>
          </a:p>
        </p:txBody>
      </p:sp>
      <p:sp>
        <p:nvSpPr>
          <p:cNvPr id="2419" name="Google Shape;2419;p305"/>
          <p:cNvSpPr txBox="1"/>
          <p:nvPr>
            <p:ph type="title"/>
          </p:nvPr>
        </p:nvSpPr>
        <p:spPr>
          <a:xfrm>
            <a:off x="749440" y="535597"/>
            <a:ext cx="10662000" cy="58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Gantt view of task execution</a:t>
            </a:r>
            <a:endParaRPr/>
          </a:p>
        </p:txBody>
      </p:sp>
      <p:sp>
        <p:nvSpPr>
          <p:cNvPr id="2420" name="Google Shape;2420;p305"/>
          <p:cNvSpPr/>
          <p:nvPr/>
        </p:nvSpPr>
        <p:spPr>
          <a:xfrm>
            <a:off x="743712" y="5858400"/>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GA in Q1</a:t>
            </a:r>
            <a:endParaRPr sz="1600">
              <a:solidFill>
                <a:srgbClr val="FFFFFF"/>
              </a:solidFill>
              <a:latin typeface="DM Sans Medium"/>
              <a:ea typeface="DM Sans Medium"/>
              <a:cs typeface="DM Sans Medium"/>
              <a:sym typeface="DM Sans Medium"/>
            </a:endParaRPr>
          </a:p>
        </p:txBody>
      </p:sp>
      <p:sp>
        <p:nvSpPr>
          <p:cNvPr id="2421" name="Google Shape;2421;p305"/>
          <p:cNvSpPr txBox="1"/>
          <p:nvPr/>
        </p:nvSpPr>
        <p:spPr>
          <a:xfrm>
            <a:off x="749433" y="3429000"/>
            <a:ext cx="6167700" cy="171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Easily understand non-trivial workflow runs</a:t>
            </a:r>
            <a:endParaRPr sz="1600">
              <a:solidFill>
                <a:schemeClr val="accent1"/>
              </a:solidFill>
              <a:latin typeface="DM Sans Medium"/>
              <a:ea typeface="DM Sans Medium"/>
              <a:cs typeface="DM Sans Medium"/>
              <a:sym typeface="DM Sans Medium"/>
            </a:endParaRPr>
          </a:p>
          <a:p>
            <a:pPr indent="0" lvl="0" marL="0" rtl="0" algn="l">
              <a:spcBef>
                <a:spcPts val="1900"/>
              </a:spcBef>
              <a:spcAft>
                <a:spcPts val="0"/>
              </a:spcAft>
              <a:buNone/>
            </a:pPr>
            <a:r>
              <a:rPr lang="en-US" sz="1600">
                <a:solidFill>
                  <a:schemeClr val="accent1"/>
                </a:solidFill>
                <a:latin typeface="DM Sans Medium"/>
                <a:ea typeface="DM Sans Medium"/>
                <a:cs typeface="DM Sans Medium"/>
                <a:sym typeface="DM Sans Medium"/>
              </a:rPr>
              <a:t>Find workloads optimization opportunities </a:t>
            </a:r>
            <a:endParaRPr sz="1600">
              <a:solidFill>
                <a:schemeClr val="accent1"/>
              </a:solidFill>
              <a:latin typeface="DM Sans Medium"/>
              <a:ea typeface="DM Sans Medium"/>
              <a:cs typeface="DM Sans Medium"/>
              <a:sym typeface="DM Sans Medium"/>
            </a:endParaRPr>
          </a:p>
          <a:p>
            <a:pPr indent="0" lvl="0" marL="0" rtl="0" algn="l">
              <a:spcBef>
                <a:spcPts val="1900"/>
              </a:spcBef>
              <a:spcAft>
                <a:spcPts val="0"/>
              </a:spcAft>
              <a:buNone/>
            </a:pPr>
            <a:r>
              <a:rPr lang="en-US" sz="1600">
                <a:solidFill>
                  <a:schemeClr val="accent1"/>
                </a:solidFill>
                <a:latin typeface="DM Sans Medium"/>
                <a:ea typeface="DM Sans Medium"/>
                <a:cs typeface="DM Sans Medium"/>
                <a:sym typeface="DM Sans Medium"/>
              </a:rPr>
              <a:t>Diagnose and retry failed or slow tasks</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t/>
            </a:r>
            <a:endParaRPr sz="1600">
              <a:solidFill>
                <a:schemeClr val="accent1"/>
              </a:solidFill>
              <a:latin typeface="DM Sans Medium"/>
              <a:ea typeface="DM Sans Medium"/>
              <a:cs typeface="DM Sans Medium"/>
              <a:sym typeface="DM Sans Medium"/>
            </a:endParaRPr>
          </a:p>
        </p:txBody>
      </p:sp>
      <p:cxnSp>
        <p:nvCxnSpPr>
          <p:cNvPr id="2422" name="Google Shape;2422;p305"/>
          <p:cNvCxnSpPr/>
          <p:nvPr/>
        </p:nvCxnSpPr>
        <p:spPr>
          <a:xfrm>
            <a:off x="766500" y="38057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2423" name="Google Shape;2423;p305"/>
          <p:cNvCxnSpPr/>
          <p:nvPr/>
        </p:nvCxnSpPr>
        <p:spPr>
          <a:xfrm>
            <a:off x="766500" y="42970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2424" name="Google Shape;2424;p305"/>
          <p:cNvSpPr txBox="1"/>
          <p:nvPr>
            <p:ph idx="12" type="sldNum"/>
          </p:nvPr>
        </p:nvSpPr>
        <p:spPr>
          <a:xfrm>
            <a:off x="14800746"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425" name="Google Shape;2425;p305"/>
          <p:cNvPicPr preferRelativeResize="0"/>
          <p:nvPr/>
        </p:nvPicPr>
        <p:blipFill>
          <a:blip r:embed="rId3">
            <a:alphaModFix/>
          </a:blip>
          <a:stretch>
            <a:fillRect/>
          </a:stretch>
        </p:blipFill>
        <p:spPr>
          <a:xfrm>
            <a:off x="6312500" y="1974237"/>
            <a:ext cx="5786402" cy="3848833"/>
          </a:xfrm>
          <a:prstGeom prst="rect">
            <a:avLst/>
          </a:prstGeom>
          <a:noFill/>
          <a:ln>
            <a:noFill/>
          </a:ln>
        </p:spPr>
      </p:pic>
      <p:sp>
        <p:nvSpPr>
          <p:cNvPr id="2426" name="Google Shape;2426;p305"/>
          <p:cNvSpPr txBox="1"/>
          <p:nvPr/>
        </p:nvSpPr>
        <p:spPr>
          <a:xfrm>
            <a:off x="7818133" y="5981600"/>
            <a:ext cx="3621300" cy="2616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i="1" lang="en-US" sz="1700">
                <a:solidFill>
                  <a:schemeClr val="dk1"/>
                </a:solidFill>
                <a:latin typeface="DM Sans"/>
                <a:ea typeface="DM Sans"/>
                <a:cs typeface="DM Sans"/>
                <a:sym typeface="DM Sans"/>
              </a:rPr>
              <a:t>*Also available in AWS GovCloud</a:t>
            </a:r>
            <a:endParaRPr i="1" sz="1700">
              <a:solidFill>
                <a:schemeClr val="dk1"/>
              </a:solidFill>
              <a:latin typeface="DM Sans"/>
              <a:ea typeface="DM Sans"/>
              <a:cs typeface="DM Sans"/>
              <a:sym typeface="DM Sans"/>
            </a:endParaRPr>
          </a:p>
        </p:txBody>
      </p:sp>
      <p:pic>
        <p:nvPicPr>
          <p:cNvPr id="2427" name="Google Shape;2427;p305"/>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pic>
        <p:nvPicPr>
          <p:cNvPr id="2428" name="Google Shape;2428;p305"/>
          <p:cNvPicPr preferRelativeResize="0"/>
          <p:nvPr/>
        </p:nvPicPr>
        <p:blipFill rotWithShape="1">
          <a:blip r:embed="rId4">
            <a:alphaModFix/>
          </a:blip>
          <a:srcRect b="0" l="61901" r="9833" t="0"/>
          <a:stretch/>
        </p:blipFill>
        <p:spPr>
          <a:xfrm>
            <a:off x="10930493" y="366719"/>
            <a:ext cx="626298" cy="546681"/>
          </a:xfrm>
          <a:prstGeom prst="rect">
            <a:avLst/>
          </a:prstGeom>
          <a:noFill/>
          <a:ln>
            <a:noFill/>
          </a:ln>
        </p:spPr>
      </p:pic>
      <p:sp>
        <p:nvSpPr>
          <p:cNvPr id="2429" name="Google Shape;2429;p305"/>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306"/>
          <p:cNvSpPr txBox="1"/>
          <p:nvPr/>
        </p:nvSpPr>
        <p:spPr>
          <a:xfrm>
            <a:off x="749433" y="1987300"/>
            <a:ext cx="45459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100"/>
              </a:spcBef>
              <a:spcAft>
                <a:spcPts val="0"/>
              </a:spcAft>
              <a:buClr>
                <a:srgbClr val="000000"/>
              </a:buClr>
              <a:buSzPts val="2400"/>
              <a:buFont typeface="Arial"/>
              <a:buNone/>
            </a:pPr>
            <a:r>
              <a:rPr b="1" lang="en-US" sz="2400">
                <a:solidFill>
                  <a:schemeClr val="dk1"/>
                </a:solidFill>
                <a:latin typeface="DM Sans"/>
                <a:ea typeface="DM Sans"/>
                <a:cs typeface="DM Sans"/>
                <a:sym typeface="DM Sans"/>
              </a:rPr>
              <a:t>High-performance, easy- to-use clustering—no more headaches with partitions!</a:t>
            </a:r>
            <a:endParaRPr b="1" i="0" sz="2400" u="none" cap="none" strike="noStrike">
              <a:solidFill>
                <a:schemeClr val="dk1"/>
              </a:solidFill>
              <a:latin typeface="DM Sans"/>
              <a:ea typeface="DM Sans"/>
              <a:cs typeface="DM Sans"/>
              <a:sym typeface="DM Sans"/>
            </a:endParaRPr>
          </a:p>
        </p:txBody>
      </p:sp>
      <p:sp>
        <p:nvSpPr>
          <p:cNvPr id="2435" name="Google Shape;2435;p306"/>
          <p:cNvSpPr txBox="1"/>
          <p:nvPr>
            <p:ph type="title"/>
          </p:nvPr>
        </p:nvSpPr>
        <p:spPr>
          <a:xfrm>
            <a:off x="749440" y="535597"/>
            <a:ext cx="6617100" cy="583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US"/>
              <a:t>Liquid Clustering</a:t>
            </a:r>
            <a:endParaRPr/>
          </a:p>
        </p:txBody>
      </p:sp>
      <p:sp>
        <p:nvSpPr>
          <p:cNvPr id="2436" name="Google Shape;2436;p306"/>
          <p:cNvSpPr txBox="1"/>
          <p:nvPr/>
        </p:nvSpPr>
        <p:spPr>
          <a:xfrm>
            <a:off x="758285" y="3322833"/>
            <a:ext cx="48441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700">
                <a:solidFill>
                  <a:schemeClr val="accent1"/>
                </a:solidFill>
                <a:latin typeface="DM Sans Medium"/>
                <a:ea typeface="DM Sans Medium"/>
                <a:cs typeface="DM Sans Medium"/>
                <a:sym typeface="DM Sans Medium"/>
              </a:rPr>
              <a:t>Hassle free clustering column selection</a:t>
            </a:r>
            <a:endParaRPr sz="1700">
              <a:solidFill>
                <a:schemeClr val="accent1"/>
              </a:solidFill>
              <a:latin typeface="DM Sans Medium"/>
              <a:ea typeface="DM Sans Medium"/>
              <a:cs typeface="DM Sans Medium"/>
              <a:sym typeface="DM Sans Medium"/>
            </a:endParaRPr>
          </a:p>
        </p:txBody>
      </p:sp>
      <p:sp>
        <p:nvSpPr>
          <p:cNvPr id="2437" name="Google Shape;2437;p306"/>
          <p:cNvSpPr/>
          <p:nvPr/>
        </p:nvSpPr>
        <p:spPr>
          <a:xfrm>
            <a:off x="749467" y="5847767"/>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GA Q1</a:t>
            </a:r>
            <a:endParaRPr sz="1600">
              <a:solidFill>
                <a:srgbClr val="FFFFFF"/>
              </a:solidFill>
              <a:latin typeface="DM Sans Medium"/>
              <a:ea typeface="DM Sans Medium"/>
              <a:cs typeface="DM Sans Medium"/>
              <a:sym typeface="DM Sans Medium"/>
            </a:endParaRPr>
          </a:p>
        </p:txBody>
      </p:sp>
      <p:sp>
        <p:nvSpPr>
          <p:cNvPr id="2438" name="Google Shape;2438;p306"/>
          <p:cNvSpPr txBox="1"/>
          <p:nvPr/>
        </p:nvSpPr>
        <p:spPr>
          <a:xfrm>
            <a:off x="735298" y="3982567"/>
            <a:ext cx="45459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700">
                <a:solidFill>
                  <a:schemeClr val="accent1"/>
                </a:solidFill>
                <a:latin typeface="DM Sans Medium"/>
                <a:ea typeface="DM Sans Medium"/>
                <a:cs typeface="DM Sans Medium"/>
                <a:sym typeface="DM Sans Medium"/>
              </a:rPr>
              <a:t>Performant, cost-effective incremental clustering</a:t>
            </a:r>
            <a:endParaRPr sz="1700">
              <a:solidFill>
                <a:schemeClr val="accent1"/>
              </a:solidFill>
              <a:latin typeface="DM Sans Medium"/>
              <a:ea typeface="DM Sans Medium"/>
              <a:cs typeface="DM Sans Medium"/>
              <a:sym typeface="DM Sans Medium"/>
            </a:endParaRPr>
          </a:p>
        </p:txBody>
      </p:sp>
      <p:sp>
        <p:nvSpPr>
          <p:cNvPr id="2439" name="Google Shape;2439;p306"/>
          <p:cNvSpPr txBox="1"/>
          <p:nvPr/>
        </p:nvSpPr>
        <p:spPr>
          <a:xfrm>
            <a:off x="741500" y="4712155"/>
            <a:ext cx="48777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700">
                <a:solidFill>
                  <a:schemeClr val="accent1"/>
                </a:solidFill>
                <a:latin typeface="DM Sans Medium"/>
                <a:ea typeface="DM Sans Medium"/>
                <a:cs typeface="DM Sans Medium"/>
                <a:sym typeface="DM Sans Medium"/>
              </a:rPr>
              <a:t>Change clustering columns at any time</a:t>
            </a:r>
            <a:endParaRPr sz="1700">
              <a:solidFill>
                <a:schemeClr val="accent1"/>
              </a:solidFill>
              <a:latin typeface="DM Sans Medium"/>
              <a:ea typeface="DM Sans Medium"/>
              <a:cs typeface="DM Sans Medium"/>
              <a:sym typeface="DM Sans Medium"/>
            </a:endParaRPr>
          </a:p>
        </p:txBody>
      </p:sp>
      <p:pic>
        <p:nvPicPr>
          <p:cNvPr id="2440" name="Google Shape;2440;p306"/>
          <p:cNvPicPr preferRelativeResize="0"/>
          <p:nvPr/>
        </p:nvPicPr>
        <p:blipFill>
          <a:blip r:embed="rId3">
            <a:alphaModFix/>
          </a:blip>
          <a:stretch>
            <a:fillRect/>
          </a:stretch>
        </p:blipFill>
        <p:spPr>
          <a:xfrm>
            <a:off x="7134200" y="1370402"/>
            <a:ext cx="3381399" cy="2471000"/>
          </a:xfrm>
          <a:prstGeom prst="rect">
            <a:avLst/>
          </a:prstGeom>
          <a:noFill/>
          <a:ln>
            <a:noFill/>
          </a:ln>
          <a:effectLst>
            <a:outerShdw blurRad="71438" rotWithShape="0" algn="bl" dir="2700000" dist="95250">
              <a:srgbClr val="000000">
                <a:alpha val="15000"/>
              </a:srgbClr>
            </a:outerShdw>
          </a:effectLst>
        </p:spPr>
      </p:pic>
      <p:cxnSp>
        <p:nvCxnSpPr>
          <p:cNvPr id="2441" name="Google Shape;2441;p306"/>
          <p:cNvCxnSpPr/>
          <p:nvPr/>
        </p:nvCxnSpPr>
        <p:spPr>
          <a:xfrm>
            <a:off x="766500" y="3841400"/>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2442" name="Google Shape;2442;p306"/>
          <p:cNvCxnSpPr/>
          <p:nvPr/>
        </p:nvCxnSpPr>
        <p:spPr>
          <a:xfrm>
            <a:off x="766500" y="46348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2443" name="Google Shape;2443;p30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lang="en-US" sz="1100">
                <a:solidFill>
                  <a:schemeClr val="accent5"/>
                </a:solidFill>
              </a:rPr>
              <a:t>‹#›</a:t>
            </a:fld>
            <a:endParaRPr sz="1100">
              <a:solidFill>
                <a:schemeClr val="accent5"/>
              </a:solidFill>
            </a:endParaRPr>
          </a:p>
        </p:txBody>
      </p:sp>
      <p:sp>
        <p:nvSpPr>
          <p:cNvPr id="2444" name="Google Shape;2444;p306"/>
          <p:cNvSpPr/>
          <p:nvPr/>
        </p:nvSpPr>
        <p:spPr>
          <a:xfrm>
            <a:off x="6010667" y="4036033"/>
            <a:ext cx="5275200" cy="2202000"/>
          </a:xfrm>
          <a:prstGeom prst="roundRect">
            <a:avLst>
              <a:gd fmla="val 7668" name="adj"/>
            </a:avLst>
          </a:prstGeom>
          <a:solidFill>
            <a:srgbClr val="FFFFFF"/>
          </a:solidFill>
          <a:ln>
            <a:noFill/>
          </a:ln>
          <a:effectLst>
            <a:outerShdw blurRad="57150" rotWithShape="0" algn="bl" dir="2700000" dist="95250">
              <a:srgbClr val="000000">
                <a:alpha val="15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latin typeface="DM Sans"/>
                <a:ea typeface="DM Sans"/>
                <a:cs typeface="DM Sans"/>
                <a:sym typeface="DM Sans"/>
              </a:rPr>
              <a:t>“Liquid clustering has greatly improved the ability of our researchers to investigate complex datasets for specific trends and events. It’s a great option for optimizing point lookups across multiple columns. We look forward to watching this feature grow and be adopted as a key feature of the Delta ecosystem.”</a:t>
            </a:r>
            <a:endParaRPr sz="1600">
              <a:latin typeface="DM Sans"/>
              <a:ea typeface="DM Sans"/>
              <a:cs typeface="DM Sans"/>
              <a:sym typeface="DM Sans"/>
            </a:endParaRPr>
          </a:p>
          <a:p>
            <a:pPr indent="0" lvl="0" marL="0" rtl="0" algn="l">
              <a:spcBef>
                <a:spcPts val="1000"/>
              </a:spcBef>
              <a:spcAft>
                <a:spcPts val="0"/>
              </a:spcAft>
              <a:buNone/>
            </a:pPr>
            <a:r>
              <a:rPr lang="en-US" sz="1600">
                <a:latin typeface="DM Sans"/>
                <a:ea typeface="DM Sans"/>
                <a:cs typeface="DM Sans"/>
                <a:sym typeface="DM Sans"/>
              </a:rPr>
              <a:t>—</a:t>
            </a:r>
            <a:r>
              <a:rPr b="1" lang="en-US" sz="1600">
                <a:latin typeface="DM Sans"/>
                <a:ea typeface="DM Sans"/>
                <a:cs typeface="DM Sans"/>
                <a:sym typeface="DM Sans"/>
              </a:rPr>
              <a:t>Cisco</a:t>
            </a:r>
            <a:endParaRPr b="1" sz="1600">
              <a:latin typeface="DM Sans"/>
              <a:ea typeface="DM Sans"/>
              <a:cs typeface="DM Sans"/>
              <a:sym typeface="DM Sans"/>
            </a:endParaRPr>
          </a:p>
        </p:txBody>
      </p:sp>
      <p:pic>
        <p:nvPicPr>
          <p:cNvPr id="2445" name="Google Shape;2445;p306"/>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pic>
        <p:nvPicPr>
          <p:cNvPr id="2446" name="Google Shape;2446;p306"/>
          <p:cNvPicPr preferRelativeResize="0"/>
          <p:nvPr/>
        </p:nvPicPr>
        <p:blipFill rotWithShape="1">
          <a:blip r:embed="rId4">
            <a:alphaModFix/>
          </a:blip>
          <a:srcRect b="0" l="61901" r="9833" t="0"/>
          <a:stretch/>
        </p:blipFill>
        <p:spPr>
          <a:xfrm>
            <a:off x="10930493" y="366719"/>
            <a:ext cx="626298" cy="546681"/>
          </a:xfrm>
          <a:prstGeom prst="rect">
            <a:avLst/>
          </a:prstGeom>
          <a:noFill/>
          <a:ln>
            <a:noFill/>
          </a:ln>
        </p:spPr>
      </p:pic>
      <p:sp>
        <p:nvSpPr>
          <p:cNvPr id="2447" name="Google Shape;2447;p306"/>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307"/>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Predictive</a:t>
            </a:r>
            <a:r>
              <a:rPr lang="en-US"/>
              <a:t> Optimization</a:t>
            </a:r>
            <a:endParaRPr/>
          </a:p>
        </p:txBody>
      </p:sp>
      <p:sp>
        <p:nvSpPr>
          <p:cNvPr id="2453" name="Google Shape;2453;p307"/>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454" name="Google Shape;2454;p307"/>
          <p:cNvSpPr txBox="1"/>
          <p:nvPr/>
        </p:nvSpPr>
        <p:spPr>
          <a:xfrm>
            <a:off x="770300" y="3060200"/>
            <a:ext cx="5841300" cy="325200"/>
          </a:xfrm>
          <a:prstGeom prst="rect">
            <a:avLst/>
          </a:prstGeom>
          <a:noFill/>
          <a:ln>
            <a:noFill/>
          </a:ln>
        </p:spPr>
        <p:txBody>
          <a:bodyPr anchorCtr="0" anchor="t" bIns="39025" lIns="39025" spcFirstLastPara="1" rIns="39025" wrap="square" tIns="39025">
            <a:spAutoFit/>
          </a:bodyPr>
          <a:lstStyle/>
          <a:p>
            <a:pPr indent="0" lvl="0" marL="0" marR="0" rtl="0" algn="l">
              <a:lnSpc>
                <a:spcPct val="100000"/>
              </a:lnSpc>
              <a:spcBef>
                <a:spcPts val="0"/>
              </a:spcBef>
              <a:spcAft>
                <a:spcPts val="0"/>
              </a:spcAft>
              <a:buClr>
                <a:srgbClr val="000000"/>
              </a:buClr>
              <a:buSzPts val="1300"/>
              <a:buFont typeface="Arial"/>
              <a:buNone/>
            </a:pPr>
            <a:r>
              <a:rPr lang="en-US" sz="1600">
                <a:solidFill>
                  <a:schemeClr val="accent1"/>
                </a:solidFill>
                <a:latin typeface="DM Sans Medium"/>
                <a:ea typeface="DM Sans Medium"/>
                <a:cs typeface="DM Sans Medium"/>
                <a:sym typeface="DM Sans Medium"/>
              </a:rPr>
              <a:t>Runs OPTIMIZE, VACUUM, ANALYZE, Liquid clustering</a:t>
            </a:r>
            <a:endParaRPr sz="1600">
              <a:solidFill>
                <a:schemeClr val="accent1"/>
              </a:solidFill>
              <a:latin typeface="DM Sans Medium"/>
              <a:ea typeface="DM Sans Medium"/>
              <a:cs typeface="DM Sans Medium"/>
              <a:sym typeface="DM Sans Medium"/>
            </a:endParaRPr>
          </a:p>
        </p:txBody>
      </p:sp>
      <p:sp>
        <p:nvSpPr>
          <p:cNvPr id="2455" name="Google Shape;2455;p307"/>
          <p:cNvSpPr txBox="1"/>
          <p:nvPr/>
        </p:nvSpPr>
        <p:spPr>
          <a:xfrm>
            <a:off x="770300" y="3861900"/>
            <a:ext cx="5283300" cy="325200"/>
          </a:xfrm>
          <a:prstGeom prst="rect">
            <a:avLst/>
          </a:prstGeom>
          <a:noFill/>
          <a:ln>
            <a:noFill/>
          </a:ln>
        </p:spPr>
        <p:txBody>
          <a:bodyPr anchorCtr="0" anchor="t" bIns="39025" lIns="39025" spcFirstLastPara="1" rIns="39025" wrap="square" tIns="39025">
            <a:spAutoFit/>
          </a:bodyPr>
          <a:lstStyle/>
          <a:p>
            <a:pPr indent="0" lvl="0" marL="0" marR="0" rtl="0" algn="l">
              <a:lnSpc>
                <a:spcPct val="100000"/>
              </a:lnSpc>
              <a:spcBef>
                <a:spcPts val="0"/>
              </a:spcBef>
              <a:spcAft>
                <a:spcPts val="0"/>
              </a:spcAft>
              <a:buClr>
                <a:srgbClr val="000000"/>
              </a:buClr>
              <a:buSzPts val="1300"/>
              <a:buFont typeface="Arial"/>
              <a:buNone/>
            </a:pPr>
            <a:r>
              <a:rPr lang="en-US" sz="1600">
                <a:solidFill>
                  <a:schemeClr val="accent1"/>
                </a:solidFill>
                <a:latin typeface="DM Sans Medium"/>
                <a:ea typeface="DM Sans Medium"/>
                <a:cs typeface="DM Sans Medium"/>
                <a:sym typeface="DM Sans Medium"/>
              </a:rPr>
              <a:t>AI model prioritizes tables to maximize ROI</a:t>
            </a:r>
            <a:endParaRPr sz="1600">
              <a:solidFill>
                <a:schemeClr val="accent1"/>
              </a:solidFill>
              <a:latin typeface="DM Sans Medium"/>
              <a:ea typeface="DM Sans Medium"/>
              <a:cs typeface="DM Sans Medium"/>
              <a:sym typeface="DM Sans Medium"/>
            </a:endParaRPr>
          </a:p>
        </p:txBody>
      </p:sp>
      <p:sp>
        <p:nvSpPr>
          <p:cNvPr id="2456" name="Google Shape;2456;p307"/>
          <p:cNvSpPr txBox="1"/>
          <p:nvPr/>
        </p:nvSpPr>
        <p:spPr>
          <a:xfrm>
            <a:off x="770300" y="4765200"/>
            <a:ext cx="5611500" cy="325200"/>
          </a:xfrm>
          <a:prstGeom prst="rect">
            <a:avLst/>
          </a:prstGeom>
          <a:noFill/>
          <a:ln>
            <a:noFill/>
          </a:ln>
        </p:spPr>
        <p:txBody>
          <a:bodyPr anchorCtr="0" anchor="t" bIns="39025" lIns="39025" spcFirstLastPara="1" rIns="39025" wrap="square" tIns="39025">
            <a:spAutoFit/>
          </a:bodyPr>
          <a:lstStyle/>
          <a:p>
            <a:pPr indent="0" lvl="0" marL="0" marR="0" rtl="0" algn="l">
              <a:lnSpc>
                <a:spcPct val="100000"/>
              </a:lnSpc>
              <a:spcBef>
                <a:spcPts val="0"/>
              </a:spcBef>
              <a:spcAft>
                <a:spcPts val="0"/>
              </a:spcAft>
              <a:buClr>
                <a:srgbClr val="000000"/>
              </a:buClr>
              <a:buSzPts val="1300"/>
              <a:buFont typeface="Arial"/>
              <a:buNone/>
            </a:pPr>
            <a:r>
              <a:rPr lang="en-US" sz="1600">
                <a:solidFill>
                  <a:schemeClr val="accent1"/>
                </a:solidFill>
                <a:latin typeface="DM Sans Medium"/>
                <a:ea typeface="DM Sans Medium"/>
                <a:cs typeface="DM Sans Medium"/>
                <a:sym typeface="DM Sans Medium"/>
              </a:rPr>
              <a:t>Out-of-box observability with system tables</a:t>
            </a:r>
            <a:endParaRPr sz="1600">
              <a:solidFill>
                <a:schemeClr val="accent1"/>
              </a:solidFill>
              <a:latin typeface="DM Sans Medium"/>
              <a:ea typeface="DM Sans Medium"/>
              <a:cs typeface="DM Sans Medium"/>
              <a:sym typeface="DM Sans Medium"/>
            </a:endParaRPr>
          </a:p>
        </p:txBody>
      </p:sp>
      <p:sp>
        <p:nvSpPr>
          <p:cNvPr id="2457" name="Google Shape;2457;p307"/>
          <p:cNvSpPr/>
          <p:nvPr/>
        </p:nvSpPr>
        <p:spPr>
          <a:xfrm>
            <a:off x="743712" y="5858400"/>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GA Q1</a:t>
            </a:r>
            <a:endParaRPr sz="1600">
              <a:solidFill>
                <a:srgbClr val="FFFFFF"/>
              </a:solidFill>
              <a:latin typeface="DM Sans Medium"/>
              <a:ea typeface="DM Sans Medium"/>
              <a:cs typeface="DM Sans Medium"/>
              <a:sym typeface="DM Sans Medium"/>
            </a:endParaRPr>
          </a:p>
        </p:txBody>
      </p:sp>
      <p:cxnSp>
        <p:nvCxnSpPr>
          <p:cNvPr id="2458" name="Google Shape;2458;p307"/>
          <p:cNvCxnSpPr/>
          <p:nvPr/>
        </p:nvCxnSpPr>
        <p:spPr>
          <a:xfrm>
            <a:off x="770300" y="44865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2459" name="Google Shape;2459;p307"/>
          <p:cNvCxnSpPr/>
          <p:nvPr/>
        </p:nvCxnSpPr>
        <p:spPr>
          <a:xfrm>
            <a:off x="770300" y="36243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2460" name="Google Shape;2460;p307"/>
          <p:cNvSpPr txBox="1"/>
          <p:nvPr/>
        </p:nvSpPr>
        <p:spPr>
          <a:xfrm>
            <a:off x="743712" y="1987296"/>
            <a:ext cx="6164100" cy="841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800"/>
              </a:spcBef>
              <a:spcAft>
                <a:spcPts val="0"/>
              </a:spcAft>
              <a:buClr>
                <a:srgbClr val="000000"/>
              </a:buClr>
              <a:buSzPts val="3200"/>
              <a:buFont typeface="Arial"/>
              <a:buNone/>
            </a:pPr>
            <a:r>
              <a:rPr b="1" lang="en-US" sz="2400">
                <a:solidFill>
                  <a:schemeClr val="dk1"/>
                </a:solidFill>
                <a:latin typeface="DM Sans"/>
                <a:ea typeface="DM Sans"/>
                <a:cs typeface="DM Sans"/>
                <a:sym typeface="DM Sans"/>
              </a:rPr>
              <a:t>AI-Optimized Delta table layouts </a:t>
            </a:r>
            <a:endParaRPr b="1" sz="2400">
              <a:solidFill>
                <a:schemeClr val="dk1"/>
              </a:solidFill>
              <a:latin typeface="DM Sans"/>
              <a:ea typeface="DM Sans"/>
              <a:cs typeface="DM Sans"/>
              <a:sym typeface="DM Sans"/>
            </a:endParaRPr>
          </a:p>
          <a:p>
            <a:pPr indent="0" lvl="0" marL="0" rtl="0" algn="l">
              <a:lnSpc>
                <a:spcPct val="100000"/>
              </a:lnSpc>
              <a:spcBef>
                <a:spcPts val="800"/>
              </a:spcBef>
              <a:spcAft>
                <a:spcPts val="0"/>
              </a:spcAft>
              <a:buClr>
                <a:srgbClr val="000000"/>
              </a:buClr>
              <a:buSzPts val="3200"/>
              <a:buFont typeface="Arial"/>
              <a:buNone/>
            </a:pPr>
            <a:r>
              <a:rPr b="1" lang="en-US" sz="2400">
                <a:solidFill>
                  <a:schemeClr val="dk1"/>
                </a:solidFill>
                <a:latin typeface="DM Sans"/>
                <a:ea typeface="DM Sans"/>
                <a:cs typeface="DM Sans"/>
                <a:sym typeface="DM Sans"/>
              </a:rPr>
              <a:t>for best price-performance</a:t>
            </a:r>
            <a:endParaRPr b="1" sz="2400">
              <a:solidFill>
                <a:schemeClr val="dk1"/>
              </a:solidFill>
              <a:latin typeface="DM Sans"/>
              <a:ea typeface="DM Sans"/>
              <a:cs typeface="DM Sans"/>
              <a:sym typeface="DM Sans"/>
            </a:endParaRPr>
          </a:p>
        </p:txBody>
      </p:sp>
      <p:sp>
        <p:nvSpPr>
          <p:cNvPr id="2461" name="Google Shape;2461;p307"/>
          <p:cNvSpPr/>
          <p:nvPr/>
        </p:nvSpPr>
        <p:spPr>
          <a:xfrm>
            <a:off x="6011633" y="4187100"/>
            <a:ext cx="5421600" cy="2061300"/>
          </a:xfrm>
          <a:prstGeom prst="roundRect">
            <a:avLst>
              <a:gd fmla="val 8393" name="adj"/>
            </a:avLst>
          </a:prstGeom>
          <a:solidFill>
            <a:srgbClr val="FFFFFF"/>
          </a:solidFill>
          <a:ln>
            <a:noFill/>
          </a:ln>
          <a:effectLst>
            <a:outerShdw blurRad="71438" rotWithShape="0" algn="bl" dir="2700000" dist="95250">
              <a:srgbClr val="000000">
                <a:alpha val="15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latin typeface="DM Sans"/>
                <a:ea typeface="DM Sans"/>
                <a:cs typeface="DM Sans"/>
                <a:sym typeface="DM Sans"/>
              </a:rPr>
              <a:t>“Databricks’ Predictive Optimizations intelligently optimized our Unity Catalog storage, which </a:t>
            </a:r>
            <a:r>
              <a:rPr b="1" lang="en-US" sz="1600">
                <a:latin typeface="DM Sans"/>
                <a:ea typeface="DM Sans"/>
                <a:cs typeface="DM Sans"/>
                <a:sym typeface="DM Sans"/>
              </a:rPr>
              <a:t>saved us 50% in annual storage costs</a:t>
            </a:r>
            <a:r>
              <a:rPr lang="en-US" sz="1600">
                <a:latin typeface="DM Sans"/>
                <a:ea typeface="DM Sans"/>
                <a:cs typeface="DM Sans"/>
                <a:sym typeface="DM Sans"/>
              </a:rPr>
              <a:t> while </a:t>
            </a:r>
            <a:r>
              <a:rPr b="1" lang="en-US" sz="1600">
                <a:latin typeface="DM Sans"/>
                <a:ea typeface="DM Sans"/>
                <a:cs typeface="DM Sans"/>
                <a:sym typeface="DM Sans"/>
              </a:rPr>
              <a:t>speeding up our queries by &gt;2x</a:t>
            </a:r>
            <a:r>
              <a:rPr lang="en-US" sz="1600">
                <a:latin typeface="DM Sans"/>
                <a:ea typeface="DM Sans"/>
                <a:cs typeface="DM Sans"/>
                <a:sym typeface="DM Sans"/>
              </a:rPr>
              <a:t>. It learned to prioritize our largest and most-accessed tables. And, it did all of this </a:t>
            </a:r>
            <a:r>
              <a:rPr b="1" lang="en-US" sz="1600">
                <a:latin typeface="DM Sans"/>
                <a:ea typeface="DM Sans"/>
                <a:cs typeface="DM Sans"/>
                <a:sym typeface="DM Sans"/>
              </a:rPr>
              <a:t>automatically, </a:t>
            </a:r>
            <a:r>
              <a:rPr lang="en-US" sz="1600">
                <a:latin typeface="DM Sans"/>
                <a:ea typeface="DM Sans"/>
                <a:cs typeface="DM Sans"/>
                <a:sym typeface="DM Sans"/>
              </a:rPr>
              <a:t>saving our team valuable time.”</a:t>
            </a:r>
            <a:endParaRPr sz="1600">
              <a:latin typeface="DM Sans"/>
              <a:ea typeface="DM Sans"/>
              <a:cs typeface="DM Sans"/>
              <a:sym typeface="DM Sans"/>
            </a:endParaRPr>
          </a:p>
          <a:p>
            <a:pPr indent="0" lvl="0" marL="0" rtl="0" algn="l">
              <a:spcBef>
                <a:spcPts val="1000"/>
              </a:spcBef>
              <a:spcAft>
                <a:spcPts val="0"/>
              </a:spcAft>
              <a:buNone/>
            </a:pPr>
            <a:r>
              <a:rPr lang="en-US" sz="1600">
                <a:latin typeface="DM Sans"/>
                <a:ea typeface="DM Sans"/>
                <a:cs typeface="DM Sans"/>
                <a:sym typeface="DM Sans"/>
              </a:rPr>
              <a:t>—</a:t>
            </a:r>
            <a:r>
              <a:rPr b="1" lang="en-US" sz="1600">
                <a:latin typeface="DM Sans"/>
                <a:ea typeface="DM Sans"/>
                <a:cs typeface="DM Sans"/>
                <a:sym typeface="DM Sans"/>
              </a:rPr>
              <a:t>Anker</a:t>
            </a:r>
            <a:endParaRPr b="1" sz="1600">
              <a:latin typeface="DM Sans"/>
              <a:ea typeface="DM Sans"/>
              <a:cs typeface="DM Sans"/>
              <a:sym typeface="DM Sans"/>
            </a:endParaRPr>
          </a:p>
        </p:txBody>
      </p:sp>
      <p:pic>
        <p:nvPicPr>
          <p:cNvPr id="2462" name="Google Shape;2462;p307" title="Chart"/>
          <p:cNvPicPr preferRelativeResize="0"/>
          <p:nvPr/>
        </p:nvPicPr>
        <p:blipFill>
          <a:blip r:embed="rId3">
            <a:alphaModFix/>
          </a:blip>
          <a:stretch>
            <a:fillRect/>
          </a:stretch>
        </p:blipFill>
        <p:spPr>
          <a:xfrm>
            <a:off x="8063233" y="1456567"/>
            <a:ext cx="3031845" cy="2678700"/>
          </a:xfrm>
          <a:prstGeom prst="rect">
            <a:avLst/>
          </a:prstGeom>
          <a:noFill/>
          <a:ln>
            <a:noFill/>
          </a:ln>
        </p:spPr>
      </p:pic>
      <p:sp>
        <p:nvSpPr>
          <p:cNvPr id="2463" name="Google Shape;2463;p307"/>
          <p:cNvSpPr txBox="1"/>
          <p:nvPr/>
        </p:nvSpPr>
        <p:spPr>
          <a:xfrm>
            <a:off x="6098733" y="2464400"/>
            <a:ext cx="2144400" cy="1293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700">
                <a:latin typeface="DM Sans"/>
                <a:ea typeface="DM Sans"/>
                <a:cs typeface="DM Sans"/>
                <a:sym typeface="DM Sans"/>
              </a:rPr>
              <a:t>Customer storage costs</a:t>
            </a:r>
            <a:endParaRPr b="1" sz="1700">
              <a:latin typeface="DM Sans"/>
              <a:ea typeface="DM Sans"/>
              <a:cs typeface="DM Sans"/>
              <a:sym typeface="DM Sans"/>
            </a:endParaRPr>
          </a:p>
          <a:p>
            <a:pPr indent="0" lvl="0" marL="0" rtl="0" algn="ctr">
              <a:spcBef>
                <a:spcPts val="0"/>
              </a:spcBef>
              <a:spcAft>
                <a:spcPts val="0"/>
              </a:spcAft>
              <a:buNone/>
            </a:pPr>
            <a:r>
              <a:rPr lang="en-US" sz="1700">
                <a:latin typeface="DM Sans"/>
                <a:ea typeface="DM Sans"/>
                <a:cs typeface="DM Sans"/>
                <a:sym typeface="DM Sans"/>
              </a:rPr>
              <a:t>(actual data from Preview customer)</a:t>
            </a:r>
            <a:endParaRPr sz="1700">
              <a:latin typeface="DM Sans"/>
              <a:ea typeface="DM Sans"/>
              <a:cs typeface="DM Sans"/>
              <a:sym typeface="DM Sans"/>
            </a:endParaRPr>
          </a:p>
        </p:txBody>
      </p:sp>
      <p:pic>
        <p:nvPicPr>
          <p:cNvPr id="2464" name="Google Shape;2464;p307"/>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sp>
        <p:nvSpPr>
          <p:cNvPr id="2465" name="Google Shape;2465;p307"/>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308"/>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solidFill>
                  <a:schemeClr val="dk1"/>
                </a:solidFill>
              </a:rPr>
              <a:t>Introducing</a:t>
            </a:r>
            <a:r>
              <a:rPr lang="en-US">
                <a:solidFill>
                  <a:schemeClr val="accent2"/>
                </a:solidFill>
              </a:rPr>
              <a:t> Enzyme</a:t>
            </a:r>
            <a:endParaRPr>
              <a:solidFill>
                <a:schemeClr val="accent4"/>
              </a:solidFill>
            </a:endParaRPr>
          </a:p>
        </p:txBody>
      </p:sp>
      <p:sp>
        <p:nvSpPr>
          <p:cNvPr id="2471" name="Google Shape;2471;p308"/>
          <p:cNvSpPr txBox="1"/>
          <p:nvPr>
            <p:ph idx="1" type="subTitle"/>
          </p:nvPr>
        </p:nvSpPr>
        <p:spPr>
          <a:xfrm>
            <a:off x="765000" y="1175290"/>
            <a:ext cx="10662000" cy="583500"/>
          </a:xfrm>
          <a:prstGeom prst="rect">
            <a:avLst/>
          </a:prstGeom>
          <a:noFill/>
          <a:ln>
            <a:noFill/>
          </a:ln>
        </p:spPr>
        <p:txBody>
          <a:bodyPr anchorCtr="0" anchor="t" bIns="0" lIns="0" spcFirstLastPara="1" rIns="0" wrap="square" tIns="0">
            <a:noAutofit/>
          </a:bodyPr>
          <a:lstStyle/>
          <a:p>
            <a:pPr indent="-457085" lvl="0" marL="609447" rtl="0" algn="l">
              <a:lnSpc>
                <a:spcPct val="90000"/>
              </a:lnSpc>
              <a:spcBef>
                <a:spcPts val="1066"/>
              </a:spcBef>
              <a:spcAft>
                <a:spcPts val="0"/>
              </a:spcAft>
              <a:buSzPts val="1800"/>
              <a:buNone/>
            </a:pPr>
            <a:r>
              <a:rPr lang="en-US"/>
              <a:t>An automatic </a:t>
            </a:r>
            <a:r>
              <a:rPr lang="en-US">
                <a:solidFill>
                  <a:schemeClr val="accent4"/>
                </a:solidFill>
              </a:rPr>
              <a:t>optimizer for incremental ETL</a:t>
            </a:r>
            <a:endParaRPr/>
          </a:p>
        </p:txBody>
      </p:sp>
      <p:pic>
        <p:nvPicPr>
          <p:cNvPr id="2472" name="Google Shape;2472;p308"/>
          <p:cNvPicPr preferRelativeResize="0"/>
          <p:nvPr/>
        </p:nvPicPr>
        <p:blipFill rotWithShape="1">
          <a:blip r:embed="rId3">
            <a:alphaModFix/>
          </a:blip>
          <a:srcRect b="0" l="0" r="77720" t="0"/>
          <a:stretch/>
        </p:blipFill>
        <p:spPr>
          <a:xfrm>
            <a:off x="1111906" y="2740417"/>
            <a:ext cx="852850" cy="791045"/>
          </a:xfrm>
          <a:prstGeom prst="rect">
            <a:avLst/>
          </a:prstGeom>
          <a:noFill/>
          <a:ln>
            <a:noFill/>
          </a:ln>
        </p:spPr>
      </p:pic>
      <p:sp>
        <p:nvSpPr>
          <p:cNvPr id="2473" name="Google Shape;2473;p308"/>
          <p:cNvSpPr txBox="1"/>
          <p:nvPr/>
        </p:nvSpPr>
        <p:spPr>
          <a:xfrm>
            <a:off x="2042268" y="2787216"/>
            <a:ext cx="1849200" cy="697500"/>
          </a:xfrm>
          <a:prstGeom prst="rect">
            <a:avLst/>
          </a:prstGeom>
          <a:noFill/>
          <a:ln>
            <a:noFill/>
          </a:ln>
        </p:spPr>
        <p:txBody>
          <a:bodyPr anchorCtr="0" anchor="t" bIns="60900" lIns="121850" spcFirstLastPara="1" rIns="121850" wrap="square" tIns="60900">
            <a:sp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Delta Tracked </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Changes</a:t>
            </a:r>
            <a:endParaRPr b="0" i="0" sz="1866" u="none" cap="none" strike="noStrike">
              <a:solidFill>
                <a:srgbClr val="000000"/>
              </a:solidFill>
              <a:latin typeface="Arial"/>
              <a:ea typeface="Arial"/>
              <a:cs typeface="Arial"/>
              <a:sym typeface="Arial"/>
            </a:endParaRPr>
          </a:p>
        </p:txBody>
      </p:sp>
      <p:sp>
        <p:nvSpPr>
          <p:cNvPr id="2474" name="Google Shape;2474;p308"/>
          <p:cNvSpPr txBox="1"/>
          <p:nvPr/>
        </p:nvSpPr>
        <p:spPr>
          <a:xfrm>
            <a:off x="2241044" y="3949850"/>
            <a:ext cx="1451700" cy="697500"/>
          </a:xfrm>
          <a:prstGeom prst="rect">
            <a:avLst/>
          </a:prstGeom>
          <a:noFill/>
          <a:ln>
            <a:noFill/>
          </a:ln>
        </p:spPr>
        <p:txBody>
          <a:bodyPr anchorCtr="0" anchor="t" bIns="60900" lIns="121850" spcFirstLastPara="1" rIns="121850" wrap="square" tIns="60900">
            <a:sp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Query Plan</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Analysis</a:t>
            </a:r>
            <a:endParaRPr b="0" i="0" sz="1866" u="none" cap="none" strike="noStrike">
              <a:solidFill>
                <a:srgbClr val="000000"/>
              </a:solidFill>
              <a:latin typeface="Arial"/>
              <a:ea typeface="Arial"/>
              <a:cs typeface="Arial"/>
              <a:sym typeface="Arial"/>
            </a:endParaRPr>
          </a:p>
        </p:txBody>
      </p:sp>
      <p:pic>
        <p:nvPicPr>
          <p:cNvPr id="2475" name="Google Shape;2475;p308"/>
          <p:cNvPicPr preferRelativeResize="0"/>
          <p:nvPr/>
        </p:nvPicPr>
        <p:blipFill rotWithShape="1">
          <a:blip r:embed="rId4">
            <a:alphaModFix/>
          </a:blip>
          <a:srcRect b="0" l="0" r="0" t="0"/>
          <a:stretch/>
        </p:blipFill>
        <p:spPr>
          <a:xfrm>
            <a:off x="1106375" y="3849544"/>
            <a:ext cx="1004897" cy="1004900"/>
          </a:xfrm>
          <a:prstGeom prst="rect">
            <a:avLst/>
          </a:prstGeom>
          <a:noFill/>
          <a:ln>
            <a:noFill/>
          </a:ln>
        </p:spPr>
      </p:pic>
      <p:sp>
        <p:nvSpPr>
          <p:cNvPr id="2476" name="Google Shape;2476;p308"/>
          <p:cNvSpPr/>
          <p:nvPr/>
        </p:nvSpPr>
        <p:spPr>
          <a:xfrm rot="-5400000">
            <a:off x="3279028" y="3295368"/>
            <a:ext cx="2523000" cy="885300"/>
          </a:xfrm>
          <a:prstGeom prst="downArrow">
            <a:avLst>
              <a:gd fmla="val 50000" name="adj1"/>
              <a:gd fmla="val 50000" name="adj2"/>
            </a:avLst>
          </a:prstGeom>
          <a:solidFill>
            <a:schemeClr val="accen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F9F7F4"/>
              </a:solidFill>
              <a:latin typeface="Arial"/>
              <a:ea typeface="Arial"/>
              <a:cs typeface="Arial"/>
              <a:sym typeface="Arial"/>
            </a:endParaRPr>
          </a:p>
        </p:txBody>
      </p:sp>
      <p:sp>
        <p:nvSpPr>
          <p:cNvPr id="2477" name="Google Shape;2477;p308"/>
          <p:cNvSpPr/>
          <p:nvPr/>
        </p:nvSpPr>
        <p:spPr>
          <a:xfrm>
            <a:off x="5259809" y="2525157"/>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Monotonic Append</a:t>
            </a:r>
            <a:endParaRPr b="0" i="0" sz="1866" u="none" cap="none" strike="noStrike">
              <a:solidFill>
                <a:srgbClr val="000000"/>
              </a:solidFill>
              <a:latin typeface="Arial"/>
              <a:ea typeface="Arial"/>
              <a:cs typeface="Arial"/>
              <a:sym typeface="Arial"/>
            </a:endParaRPr>
          </a:p>
        </p:txBody>
      </p:sp>
      <p:sp>
        <p:nvSpPr>
          <p:cNvPr id="2478" name="Google Shape;2478;p308"/>
          <p:cNvSpPr/>
          <p:nvPr/>
        </p:nvSpPr>
        <p:spPr>
          <a:xfrm>
            <a:off x="5263493" y="3142563"/>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Partition Recompute</a:t>
            </a:r>
            <a:endParaRPr b="0" i="0" sz="1866" u="none" cap="none" strike="noStrike">
              <a:solidFill>
                <a:srgbClr val="000000"/>
              </a:solidFill>
              <a:latin typeface="Arial"/>
              <a:ea typeface="Arial"/>
              <a:cs typeface="Arial"/>
              <a:sym typeface="Arial"/>
            </a:endParaRPr>
          </a:p>
        </p:txBody>
      </p:sp>
      <p:sp>
        <p:nvSpPr>
          <p:cNvPr id="2479" name="Google Shape;2479;p308"/>
          <p:cNvSpPr/>
          <p:nvPr/>
        </p:nvSpPr>
        <p:spPr>
          <a:xfrm>
            <a:off x="5257397" y="3766931"/>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MERGE Updates</a:t>
            </a:r>
            <a:endParaRPr b="0" i="0" sz="1866" u="none" cap="none" strike="noStrike">
              <a:solidFill>
                <a:srgbClr val="000000"/>
              </a:solidFill>
              <a:latin typeface="Arial"/>
              <a:ea typeface="Arial"/>
              <a:cs typeface="Arial"/>
              <a:sym typeface="Arial"/>
            </a:endParaRPr>
          </a:p>
        </p:txBody>
      </p:sp>
      <p:sp>
        <p:nvSpPr>
          <p:cNvPr id="2480" name="Google Shape;2480;p308"/>
          <p:cNvSpPr/>
          <p:nvPr/>
        </p:nvSpPr>
        <p:spPr>
          <a:xfrm>
            <a:off x="5254984" y="4402090"/>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Full Recompute</a:t>
            </a:r>
            <a:endParaRPr b="0" i="0" sz="1866" u="none" cap="none" strike="noStrike">
              <a:solidFill>
                <a:srgbClr val="000000"/>
              </a:solidFill>
              <a:latin typeface="Arial"/>
              <a:ea typeface="Arial"/>
              <a:cs typeface="Arial"/>
              <a:sym typeface="Arial"/>
            </a:endParaRPr>
          </a:p>
        </p:txBody>
      </p:sp>
      <p:sp>
        <p:nvSpPr>
          <p:cNvPr id="2481" name="Google Shape;2481;p308"/>
          <p:cNvSpPr/>
          <p:nvPr/>
        </p:nvSpPr>
        <p:spPr>
          <a:xfrm rot="5400000">
            <a:off x="7120535" y="3344824"/>
            <a:ext cx="2523000" cy="789600"/>
          </a:xfrm>
          <a:prstGeom prst="roundRect">
            <a:avLst>
              <a:gd fmla="val 16667" name="adj"/>
            </a:avLst>
          </a:prstGeom>
          <a:solidFill>
            <a:schemeClr val="accen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Cost Model</a:t>
            </a:r>
            <a:endParaRPr b="0" i="0" sz="1866" u="none" cap="none" strike="noStrike">
              <a:solidFill>
                <a:srgbClr val="000000"/>
              </a:solidFill>
              <a:latin typeface="Arial"/>
              <a:ea typeface="Arial"/>
              <a:cs typeface="Arial"/>
              <a:sym typeface="Arial"/>
            </a:endParaRPr>
          </a:p>
        </p:txBody>
      </p:sp>
      <p:sp>
        <p:nvSpPr>
          <p:cNvPr id="2482" name="Google Shape;2482;p308"/>
          <p:cNvSpPr/>
          <p:nvPr/>
        </p:nvSpPr>
        <p:spPr>
          <a:xfrm rot="-5400000">
            <a:off x="8127612" y="3231828"/>
            <a:ext cx="2523000" cy="885300"/>
          </a:xfrm>
          <a:prstGeom prst="downArrow">
            <a:avLst>
              <a:gd fmla="val 50000" name="adj1"/>
              <a:gd fmla="val 50000" name="adj2"/>
            </a:avLst>
          </a:prstGeom>
          <a:solidFill>
            <a:schemeClr val="accen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F9F7F4"/>
              </a:solidFill>
              <a:latin typeface="Arial"/>
              <a:ea typeface="Arial"/>
              <a:cs typeface="Arial"/>
              <a:sym typeface="Arial"/>
            </a:endParaRPr>
          </a:p>
        </p:txBody>
      </p:sp>
      <p:pic>
        <p:nvPicPr>
          <p:cNvPr id="2483" name="Google Shape;2483;p308"/>
          <p:cNvPicPr preferRelativeResize="0"/>
          <p:nvPr/>
        </p:nvPicPr>
        <p:blipFill rotWithShape="1">
          <a:blip r:embed="rId5">
            <a:alphaModFix/>
          </a:blip>
          <a:srcRect b="0" l="0" r="0" t="0"/>
          <a:stretch/>
        </p:blipFill>
        <p:spPr>
          <a:xfrm>
            <a:off x="10126069" y="2734432"/>
            <a:ext cx="1042643" cy="1042643"/>
          </a:xfrm>
          <a:prstGeom prst="rect">
            <a:avLst/>
          </a:prstGeom>
          <a:noFill/>
          <a:ln>
            <a:noFill/>
          </a:ln>
        </p:spPr>
      </p:pic>
      <p:sp>
        <p:nvSpPr>
          <p:cNvPr id="2484" name="Google Shape;2484;p308"/>
          <p:cNvSpPr txBox="1"/>
          <p:nvPr/>
        </p:nvSpPr>
        <p:spPr>
          <a:xfrm>
            <a:off x="10013859" y="3715437"/>
            <a:ext cx="1359600" cy="984600"/>
          </a:xfrm>
          <a:prstGeom prst="rect">
            <a:avLst/>
          </a:prstGeom>
          <a:noFill/>
          <a:ln>
            <a:noFill/>
          </a:ln>
        </p:spPr>
        <p:txBody>
          <a:bodyPr anchorCtr="0" anchor="t" bIns="60900" lIns="121850" spcFirstLastPara="1" rIns="121850" wrap="square" tIns="60900">
            <a:sp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A972"/>
                </a:solidFill>
                <a:latin typeface="Arial"/>
                <a:ea typeface="Arial"/>
                <a:cs typeface="Arial"/>
                <a:sym typeface="Arial"/>
              </a:rPr>
              <a:t>Optimal</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Arial"/>
                <a:ea typeface="Arial"/>
                <a:cs typeface="Arial"/>
                <a:sym typeface="Arial"/>
              </a:rPr>
              <a:t>Update</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Arial"/>
                <a:ea typeface="Arial"/>
                <a:cs typeface="Arial"/>
                <a:sym typeface="Arial"/>
              </a:rPr>
              <a:t>Technique</a:t>
            </a:r>
            <a:endParaRPr b="0" i="0" sz="1866" u="none" cap="none" strike="noStrike">
              <a:solidFill>
                <a:srgbClr val="000000"/>
              </a:solidFill>
              <a:latin typeface="Arial"/>
              <a:ea typeface="Arial"/>
              <a:cs typeface="Arial"/>
              <a:sym typeface="Arial"/>
            </a:endParaRPr>
          </a:p>
        </p:txBody>
      </p:sp>
      <p:sp>
        <p:nvSpPr>
          <p:cNvPr id="2485" name="Google Shape;2485;p308"/>
          <p:cNvSpPr/>
          <p:nvPr/>
        </p:nvSpPr>
        <p:spPr>
          <a:xfrm>
            <a:off x="1106376" y="5193332"/>
            <a:ext cx="10154700" cy="840900"/>
          </a:xfrm>
          <a:prstGeom prst="roundRect">
            <a:avLst>
              <a:gd fmla="val 16667" name="adj"/>
            </a:avLst>
          </a:prstGeom>
          <a:solidFill>
            <a:schemeClr val="l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618794"/>
                </a:solidFill>
                <a:latin typeface="Arial"/>
                <a:ea typeface="Arial"/>
                <a:cs typeface="Arial"/>
                <a:sym typeface="Arial"/>
              </a:rPr>
              <a:t>                        + Catalyst Query Optimizer</a:t>
            </a:r>
            <a:endParaRPr b="0" i="0" sz="1866" u="none" cap="none" strike="noStrike">
              <a:solidFill>
                <a:srgbClr val="000000"/>
              </a:solidFill>
              <a:latin typeface="Arial"/>
              <a:ea typeface="Arial"/>
              <a:cs typeface="Arial"/>
              <a:sym typeface="Arial"/>
            </a:endParaRPr>
          </a:p>
        </p:txBody>
      </p:sp>
      <p:pic>
        <p:nvPicPr>
          <p:cNvPr id="2486" name="Google Shape;2486;p308"/>
          <p:cNvPicPr preferRelativeResize="0"/>
          <p:nvPr/>
        </p:nvPicPr>
        <p:blipFill rotWithShape="1">
          <a:blip r:embed="rId6">
            <a:alphaModFix/>
          </a:blip>
          <a:srcRect b="0" l="0" r="0" t="0"/>
          <a:stretch/>
        </p:blipFill>
        <p:spPr>
          <a:xfrm>
            <a:off x="3891491" y="5244509"/>
            <a:ext cx="1446620" cy="6895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309"/>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AWS PoV</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310"/>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500"/>
              <a:t>Databricks &amp; AWS - </a:t>
            </a:r>
            <a:r>
              <a:rPr lang="en-US" sz="2500"/>
              <a:t>Point of View</a:t>
            </a:r>
            <a:r>
              <a:rPr lang="en-US" sz="2500"/>
              <a:t> </a:t>
            </a:r>
            <a:endParaRPr sz="3400"/>
          </a:p>
        </p:txBody>
      </p:sp>
      <p:sp>
        <p:nvSpPr>
          <p:cNvPr id="2498" name="Google Shape;2498;p310"/>
          <p:cNvSpPr txBox="1"/>
          <p:nvPr/>
        </p:nvSpPr>
        <p:spPr>
          <a:xfrm>
            <a:off x="682725" y="941075"/>
            <a:ext cx="104865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1100">
                <a:solidFill>
                  <a:schemeClr val="accent1"/>
                </a:solidFill>
                <a:latin typeface="DM Sans"/>
                <a:ea typeface="DM Sans"/>
                <a:cs typeface="DM Sans"/>
                <a:sym typeface="DM Sans"/>
              </a:rPr>
              <a:t>Summary: </a:t>
            </a:r>
            <a:r>
              <a:rPr lang="en-US" sz="1100">
                <a:solidFill>
                  <a:schemeClr val="dk1"/>
                </a:solidFill>
                <a:latin typeface="DM Sans"/>
                <a:ea typeface="DM Sans"/>
                <a:cs typeface="DM Sans"/>
                <a:sym typeface="DM Sans"/>
              </a:rPr>
              <a:t>Though </a:t>
            </a:r>
            <a:r>
              <a:rPr lang="en-US" sz="1100">
                <a:solidFill>
                  <a:schemeClr val="dk1"/>
                </a:solidFill>
                <a:latin typeface="DM Sans"/>
                <a:ea typeface="DM Sans"/>
                <a:cs typeface="DM Sans"/>
                <a:sym typeface="DM Sans"/>
              </a:rPr>
              <a:t>A</a:t>
            </a:r>
            <a:r>
              <a:rPr lang="en-US" sz="1100">
                <a:solidFill>
                  <a:schemeClr val="dk1"/>
                </a:solidFill>
                <a:latin typeface="DM Sans"/>
                <a:ea typeface="DM Sans"/>
                <a:cs typeface="DM Sans"/>
                <a:sym typeface="DM Sans"/>
              </a:rPr>
              <a:t>WS offers a comprehensive set of great separate services for different use cases, Databricks on AWS can help you eliminate costs and complexity, and radically accelerate innovation</a:t>
            </a:r>
            <a:r>
              <a:rPr lang="en-US" sz="1100">
                <a:solidFill>
                  <a:schemeClr val="dk1"/>
                </a:solidFill>
                <a:latin typeface="DM Sans"/>
                <a:ea typeface="DM Sans"/>
                <a:cs typeface="DM Sans"/>
                <a:sym typeface="DM Sans"/>
              </a:rPr>
              <a:t>, thanks to </a:t>
            </a:r>
            <a:r>
              <a:rPr lang="en-US" sz="1100">
                <a:solidFill>
                  <a:schemeClr val="dk1"/>
                </a:solidFill>
                <a:latin typeface="DM Sans"/>
                <a:ea typeface="DM Sans"/>
                <a:cs typeface="DM Sans"/>
                <a:sym typeface="DM Sans"/>
              </a:rPr>
              <a:t>unifying all data &amp; AI use cases, as well as governance on one single platform, on a single copy of your data</a:t>
            </a:r>
            <a:r>
              <a:rPr lang="en-U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p:txBody>
      </p:sp>
      <p:graphicFrame>
        <p:nvGraphicFramePr>
          <p:cNvPr id="2499" name="Google Shape;2499;p310"/>
          <p:cNvGraphicFramePr/>
          <p:nvPr/>
        </p:nvGraphicFramePr>
        <p:xfrm>
          <a:off x="882225" y="1737650"/>
          <a:ext cx="3000000" cy="3000000"/>
        </p:xfrm>
        <a:graphic>
          <a:graphicData uri="http://schemas.openxmlformats.org/drawingml/2006/table">
            <a:tbl>
              <a:tblPr>
                <a:noFill/>
                <a:tableStyleId>{A82EFD4B-86DC-43C5-A2CA-1EB35C7E517B}</a:tableStyleId>
              </a:tblPr>
              <a:tblGrid>
                <a:gridCol w="1708325"/>
                <a:gridCol w="2929450"/>
                <a:gridCol w="3077475"/>
                <a:gridCol w="2571750"/>
              </a:tblGrid>
              <a:tr h="381000">
                <a:tc>
                  <a:txBody>
                    <a:bodyPr/>
                    <a:lstStyle/>
                    <a:p>
                      <a:pPr indent="0" lvl="0" marL="0" rtl="0" algn="l">
                        <a:spcBef>
                          <a:spcPts val="0"/>
                        </a:spcBef>
                        <a:spcAft>
                          <a:spcPts val="0"/>
                        </a:spcAft>
                        <a:buNone/>
                      </a:pPr>
                      <a:r>
                        <a:t/>
                      </a:r>
                      <a:endParaRPr sz="1300">
                        <a:solidFill>
                          <a:schemeClr val="dk2"/>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1300">
                          <a:solidFill>
                            <a:schemeClr val="dk2"/>
                          </a:solidFill>
                          <a:latin typeface="DM Sans Medium"/>
                          <a:ea typeface="DM Sans Medium"/>
                          <a:cs typeface="DM Sans Medium"/>
                          <a:sym typeface="DM Sans Medium"/>
                        </a:rPr>
                        <a:t>AWS</a:t>
                      </a:r>
                      <a:endParaRPr sz="1300">
                        <a:solidFill>
                          <a:schemeClr val="dk2"/>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1300">
                          <a:solidFill>
                            <a:schemeClr val="dk2"/>
                          </a:solidFill>
                          <a:latin typeface="DM Sans Medium"/>
                          <a:ea typeface="DM Sans Medium"/>
                          <a:cs typeface="DM Sans Medium"/>
                          <a:sym typeface="DM Sans Medium"/>
                        </a:rPr>
                        <a:t>Databricks</a:t>
                      </a:r>
                      <a:endParaRPr sz="1300">
                        <a:solidFill>
                          <a:schemeClr val="dk2"/>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1300">
                          <a:solidFill>
                            <a:schemeClr val="dk2"/>
                          </a:solidFill>
                          <a:latin typeface="DM Sans Medium"/>
                          <a:ea typeface="DM Sans Medium"/>
                          <a:cs typeface="DM Sans Medium"/>
                          <a:sym typeface="DM Sans Medium"/>
                        </a:rPr>
                        <a:t>Opportunities</a:t>
                      </a:r>
                      <a:endParaRPr sz="1300">
                        <a:solidFill>
                          <a:schemeClr val="dk2"/>
                        </a:solidFill>
                        <a:latin typeface="DM Sans Medium"/>
                        <a:ea typeface="DM Sans Medium"/>
                        <a:cs typeface="DM Sans Medium"/>
                        <a:sym typeface="DM Sans Medium"/>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Lakehouse</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Even though a lakehouse architecture can be built on AWS, it would require stitching together a multitude of separate services.</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p>
                      <a:pPr indent="0" lvl="0" marL="0" rtl="0" algn="l">
                        <a:spcBef>
                          <a:spcPts val="0"/>
                        </a:spcBef>
                        <a:spcAft>
                          <a:spcPts val="0"/>
                        </a:spcAft>
                        <a:buNone/>
                      </a:pPr>
                      <a:r>
                        <a:rPr b="1" lang="en-US" sz="800">
                          <a:latin typeface="DM Sans"/>
                          <a:ea typeface="DM Sans"/>
                          <a:cs typeface="DM Sans"/>
                          <a:sym typeface="DM Sans"/>
                        </a:rPr>
                        <a:t>Example</a:t>
                      </a:r>
                      <a:r>
                        <a:rPr lang="en-US" sz="800">
                          <a:latin typeface="DM Sans Light"/>
                          <a:ea typeface="DM Sans Light"/>
                          <a:cs typeface="DM Sans Light"/>
                          <a:sym typeface="DM Sans Light"/>
                        </a:rPr>
                        <a:t>: </a:t>
                      </a:r>
                      <a:r>
                        <a:rPr lang="en-US" sz="700">
                          <a:latin typeface="DM Sans Light"/>
                          <a:ea typeface="DM Sans Light"/>
                          <a:cs typeface="DM Sans Light"/>
                          <a:sym typeface="DM Sans Light"/>
                        </a:rPr>
                        <a:t>S3 as data lake, Redshift as data warehouse, EMR for ETL, Sagemaker for DS/ML, Bedrock for AI</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With Databricks, you benefit from a fully managed lakehouse under a single end-to-end platform, built on an open foundation.</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Real-time data, insights and models, scalable workloads without runaway costs, and increased efficiency to ship more initiatives to production. O</a:t>
                      </a:r>
                      <a:r>
                        <a:rPr lang="en-US" sz="800">
                          <a:latin typeface="DM Sans Light"/>
                          <a:ea typeface="DM Sans Light"/>
                          <a:cs typeface="DM Sans Light"/>
                          <a:sym typeface="DM Sans Light"/>
                        </a:rPr>
                        <a:t>pen</a:t>
                      </a:r>
                      <a:r>
                        <a:rPr lang="en-US" sz="800">
                          <a:latin typeface="DM Sans Light"/>
                          <a:ea typeface="DM Sans Light"/>
                          <a:cs typeface="DM Sans Light"/>
                          <a:sym typeface="DM Sans Light"/>
                        </a:rPr>
                        <a:t> source and open standards enable easy integration with existing tools, adoption of new technologies, and reliable data sharing with stakeholders regardless of platform.</a:t>
                      </a:r>
                      <a:endParaRPr sz="800">
                        <a:latin typeface="DM Sans Light"/>
                        <a:ea typeface="DM Sans Light"/>
                        <a:cs typeface="DM Sans Light"/>
                        <a:sym typeface="DM Sans Light"/>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Governance</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Complex multi-service deployments to address different workloads, each with its own governance mechanisms.</a:t>
                      </a:r>
                      <a:endParaRPr sz="800">
                        <a:latin typeface="DM Sans Light"/>
                        <a:ea typeface="DM Sans Light"/>
                        <a:cs typeface="DM Sans Light"/>
                        <a:sym typeface="DM Sans Light"/>
                      </a:endParaRPr>
                    </a:p>
                    <a:p>
                      <a:pPr indent="0" lvl="0" marL="0" rtl="0" algn="l">
                        <a:spcBef>
                          <a:spcPts val="0"/>
                        </a:spcBef>
                        <a:spcAft>
                          <a:spcPts val="0"/>
                        </a:spcAft>
                        <a:buNone/>
                      </a:pPr>
                      <a:r>
                        <a:rPr lang="en-US" sz="800">
                          <a:latin typeface="DM Sans Light"/>
                          <a:ea typeface="DM Sans Light"/>
                          <a:cs typeface="DM Sans Light"/>
                          <a:sym typeface="DM Sans Light"/>
                        </a:rPr>
                        <a:t>.</a:t>
                      </a:r>
                      <a:endParaRPr sz="800">
                        <a:latin typeface="DM Sans Light"/>
                        <a:ea typeface="DM Sans Light"/>
                        <a:cs typeface="DM Sans Light"/>
                        <a:sym typeface="DM Sans Light"/>
                      </a:endParaRPr>
                    </a:p>
                    <a:p>
                      <a:pPr indent="0" lvl="0" marL="0" rtl="0" algn="l">
                        <a:spcBef>
                          <a:spcPts val="0"/>
                        </a:spcBef>
                        <a:spcAft>
                          <a:spcPts val="0"/>
                        </a:spcAft>
                        <a:buNone/>
                      </a:pPr>
                      <a:r>
                        <a:rPr b="1" lang="en-US" sz="800">
                          <a:latin typeface="DM Sans"/>
                          <a:ea typeface="DM Sans"/>
                          <a:cs typeface="DM Sans"/>
                          <a:sym typeface="DM Sans"/>
                        </a:rPr>
                        <a:t>Examples</a:t>
                      </a:r>
                      <a:r>
                        <a:rPr lang="en-US" sz="800">
                          <a:latin typeface="DM Sans Light"/>
                          <a:ea typeface="DM Sans Light"/>
                          <a:cs typeface="DM Sans Light"/>
                          <a:sym typeface="DM Sans Light"/>
                        </a:rPr>
                        <a:t>: Lake Formation, Instance Profiles / IAM, Glue, etc</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Single, unified security and governance model for all data and data &amp; AI assets in your organization.</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The right teams get access to the right data at the right time, understanding how data is acquired, changed, used and impacted across every data and AI workload.</a:t>
                      </a:r>
                      <a:endParaRPr sz="800">
                        <a:latin typeface="DM Sans Light"/>
                        <a:ea typeface="DM Sans Light"/>
                        <a:cs typeface="DM Sans Light"/>
                        <a:sym typeface="DM Sans Light"/>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Collaboration</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Different governance implemented for each silo </a:t>
                      </a:r>
                      <a:r>
                        <a:rPr lang="en-US" sz="800">
                          <a:latin typeface="DM Sans Light"/>
                          <a:ea typeface="DM Sans Light"/>
                          <a:cs typeface="DM Sans Light"/>
                          <a:sym typeface="DM Sans Light"/>
                        </a:rPr>
                        <a:t>means </a:t>
                      </a:r>
                      <a:r>
                        <a:rPr lang="en-US" sz="800">
                          <a:latin typeface="DM Sans Light"/>
                          <a:ea typeface="DM Sans Light"/>
                          <a:cs typeface="DM Sans Light"/>
                          <a:sym typeface="DM Sans Light"/>
                        </a:rPr>
                        <a:t>teams also become siloed through the tools and data they have access to.</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Single, unified and multi-persona (DE, DS, ML, BI) approach that allows all data and AI workloads to operate on a single, unified platform.</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No more functional silos means easy collaboration across all your data practitioners.</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Data Location</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Each service will work on its’ own copy of the data, resulting in duplicative, locked-in and disjointed data silos.</a:t>
                      </a:r>
                      <a:endParaRPr sz="800">
                        <a:latin typeface="DM Sans Light"/>
                        <a:ea typeface="DM Sans Light"/>
                        <a:cs typeface="DM Sans Light"/>
                        <a:sym typeface="DM Sans Light"/>
                      </a:endParaRPr>
                    </a:p>
                    <a:p>
                      <a:pPr indent="0" lvl="0" marL="0" rtl="0" algn="l">
                        <a:spcBef>
                          <a:spcPts val="0"/>
                        </a:spcBef>
                        <a:spcAft>
                          <a:spcPts val="0"/>
                        </a:spcAft>
                        <a:buNone/>
                      </a:pPr>
                      <a:r>
                        <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Examples: </a:t>
                      </a:r>
                      <a:r>
                        <a:rPr lang="en-US" sz="800">
                          <a:latin typeface="DM Sans Light"/>
                          <a:ea typeface="DM Sans Light"/>
                          <a:cs typeface="DM Sans Light"/>
                          <a:sym typeface="DM Sans Light"/>
                        </a:rPr>
                        <a:t>S3, Redshift Cluster Storage, HDFS, RDBMS, vs S3-only (Databricks)</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All data and AI use cases are built on top of a single copy of your data - whether structured, unstructured or semi-structured. </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Eliminate duplicative costs in storage and complex data engineering.</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txBody>
                  <a:tcPr marT="91425" marB="91425" marR="91425" marL="91425">
                    <a:solidFill>
                      <a:srgbClr val="DBDBDB"/>
                    </a:solidFill>
                  </a:tcPr>
                </a:tc>
              </a:tr>
              <a:tr h="381000">
                <a:tc>
                  <a:txBody>
                    <a:bodyPr/>
                    <a:lstStyle/>
                    <a:p>
                      <a:pPr indent="0" lvl="0" marL="0" rtl="0" algn="l">
                        <a:spcBef>
                          <a:spcPts val="0"/>
                        </a:spcBef>
                        <a:spcAft>
                          <a:spcPts val="0"/>
                        </a:spcAft>
                        <a:buNone/>
                      </a:pPr>
                      <a:r>
                        <a:rPr lang="en-US" sz="1200">
                          <a:solidFill>
                            <a:schemeClr val="accent1"/>
                          </a:solidFill>
                          <a:latin typeface="DM Sans Medium"/>
                          <a:ea typeface="DM Sans Medium"/>
                          <a:cs typeface="DM Sans Medium"/>
                          <a:sym typeface="DM Sans Medium"/>
                        </a:rPr>
                        <a:t>Performance</a:t>
                      </a:r>
                      <a:endParaRPr sz="1200">
                        <a:solidFill>
                          <a:schemeClr val="accent1"/>
                        </a:solidFill>
                        <a:latin typeface="DM Sans Medium"/>
                        <a:ea typeface="DM Sans Medium"/>
                        <a:cs typeface="DM Sans Medium"/>
                        <a:sym typeface="DM Sans Medium"/>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AWS services using Spark can suffer from limitations of the OSS version(s).</a:t>
                      </a:r>
                      <a:endParaRPr sz="800">
                        <a:latin typeface="DM Sans Light"/>
                        <a:ea typeface="DM Sans Light"/>
                        <a:cs typeface="DM Sans Light"/>
                        <a:sym typeface="DM Sans Light"/>
                      </a:endParaRPr>
                    </a:p>
                    <a:p>
                      <a:pPr indent="0" lvl="0" marL="0" rtl="0" algn="l">
                        <a:spcBef>
                          <a:spcPts val="0"/>
                        </a:spcBef>
                        <a:spcAft>
                          <a:spcPts val="0"/>
                        </a:spcAft>
                        <a:buNone/>
                      </a:pPr>
                      <a:r>
                        <a:t/>
                      </a:r>
                      <a:endParaRPr sz="800">
                        <a:latin typeface="DM Sans Light"/>
                        <a:ea typeface="DM Sans Light"/>
                        <a:cs typeface="DM Sans Light"/>
                        <a:sym typeface="DM Sans Light"/>
                      </a:endParaRPr>
                    </a:p>
                    <a:p>
                      <a:pPr indent="0" lvl="0" marL="0" rtl="0" algn="l">
                        <a:spcBef>
                          <a:spcPts val="0"/>
                        </a:spcBef>
                        <a:spcAft>
                          <a:spcPts val="0"/>
                        </a:spcAft>
                        <a:buNone/>
                      </a:pPr>
                      <a:r>
                        <a:rPr b="1" lang="en-US" sz="800">
                          <a:latin typeface="DM Sans"/>
                          <a:ea typeface="DM Sans"/>
                          <a:cs typeface="DM Sans"/>
                          <a:sym typeface="DM Sans"/>
                        </a:rPr>
                        <a:t>Examples:</a:t>
                      </a:r>
                      <a:r>
                        <a:rPr lang="en-US" sz="800">
                          <a:latin typeface="DM Sans Light"/>
                          <a:ea typeface="DM Sans Light"/>
                          <a:cs typeface="DM Sans Light"/>
                          <a:sym typeface="DM Sans Light"/>
                        </a:rPr>
                        <a:t> EMR Spark needs manual tuning and configuration for the compute.  </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The Databricks Spark runtime benefits from cutting-edge improvements and optimizations, including our own vectorized engine (Photon).than</a:t>
                      </a:r>
                      <a:endParaRPr sz="800">
                        <a:latin typeface="DM Sans Light"/>
                        <a:ea typeface="DM Sans Light"/>
                        <a:cs typeface="DM Sans Light"/>
                        <a:sym typeface="DM Sans Light"/>
                      </a:endParaRPr>
                    </a:p>
                  </a:txBody>
                  <a:tcPr marT="91425" marB="91425" marR="91425" marL="91425"/>
                </a:tc>
                <a:tc>
                  <a:txBody>
                    <a:bodyPr/>
                    <a:lstStyle/>
                    <a:p>
                      <a:pPr indent="0" lvl="0" marL="0" rtl="0" algn="l">
                        <a:spcBef>
                          <a:spcPts val="0"/>
                        </a:spcBef>
                        <a:spcAft>
                          <a:spcPts val="0"/>
                        </a:spcAft>
                        <a:buNone/>
                      </a:pPr>
                      <a:r>
                        <a:rPr lang="en-US" sz="800">
                          <a:latin typeface="DM Sans Light"/>
                          <a:ea typeface="DM Sans Light"/>
                          <a:cs typeface="DM Sans Light"/>
                          <a:sym typeface="DM Sans Light"/>
                        </a:rPr>
                        <a:t>Reduce costs associated with compute infrastructure, thanks to improved query speed.</a:t>
                      </a:r>
                      <a:endParaRPr sz="800">
                        <a:latin typeface="DM Sans Light"/>
                        <a:ea typeface="DM Sans Light"/>
                        <a:cs typeface="DM Sans Light"/>
                        <a:sym typeface="DM Sans Light"/>
                      </a:endParaRPr>
                    </a:p>
                  </a:txBody>
                  <a:tcPr marT="91425" marB="91425" marR="91425" marL="91425">
                    <a:solidFill>
                      <a:srgbClr val="DBDBDB"/>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311"/>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500"/>
              <a:t>Databricks &amp; AWS - Point of View </a:t>
            </a:r>
            <a:endParaRPr sz="3400"/>
          </a:p>
        </p:txBody>
      </p:sp>
      <p:sp>
        <p:nvSpPr>
          <p:cNvPr id="2505" name="Google Shape;2505;p311"/>
          <p:cNvSpPr txBox="1"/>
          <p:nvPr/>
        </p:nvSpPr>
        <p:spPr>
          <a:xfrm>
            <a:off x="678025" y="941075"/>
            <a:ext cx="10486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1100">
                <a:solidFill>
                  <a:schemeClr val="accent1"/>
                </a:solidFill>
                <a:latin typeface="DM Sans"/>
                <a:ea typeface="DM Sans"/>
                <a:cs typeface="DM Sans"/>
                <a:sym typeface="DM Sans"/>
              </a:rPr>
              <a:t>Databricks will bring all of the ingredients together in one unified platform to lower TCO and accelerate innovation.</a:t>
            </a:r>
            <a:endParaRPr b="1" sz="1100">
              <a:solidFill>
                <a:schemeClr val="accent1"/>
              </a:solidFill>
              <a:latin typeface="DM Sans"/>
              <a:ea typeface="DM Sans"/>
              <a:cs typeface="DM Sans"/>
              <a:sym typeface="DM Sans"/>
            </a:endParaRPr>
          </a:p>
        </p:txBody>
      </p:sp>
      <p:pic>
        <p:nvPicPr>
          <p:cNvPr id="2506" name="Google Shape;2506;p311"/>
          <p:cNvPicPr preferRelativeResize="0"/>
          <p:nvPr/>
        </p:nvPicPr>
        <p:blipFill>
          <a:blip r:embed="rId3">
            <a:alphaModFix/>
          </a:blip>
          <a:stretch>
            <a:fillRect/>
          </a:stretch>
        </p:blipFill>
        <p:spPr>
          <a:xfrm>
            <a:off x="9343273" y="1295075"/>
            <a:ext cx="2664426" cy="1086725"/>
          </a:xfrm>
          <a:prstGeom prst="rect">
            <a:avLst/>
          </a:prstGeom>
          <a:noFill/>
          <a:ln cap="flat" cmpd="sng" w="19050">
            <a:solidFill>
              <a:schemeClr val="dk2"/>
            </a:solidFill>
            <a:prstDash val="solid"/>
            <a:round/>
            <a:headEnd len="sm" w="sm" type="none"/>
            <a:tailEnd len="sm" w="sm" type="none"/>
          </a:ln>
        </p:spPr>
      </p:pic>
      <p:pic>
        <p:nvPicPr>
          <p:cNvPr id="2507" name="Google Shape;2507;p311"/>
          <p:cNvPicPr preferRelativeResize="0"/>
          <p:nvPr/>
        </p:nvPicPr>
        <p:blipFill>
          <a:blip r:embed="rId4">
            <a:alphaModFix/>
          </a:blip>
          <a:stretch>
            <a:fillRect/>
          </a:stretch>
        </p:blipFill>
        <p:spPr>
          <a:xfrm>
            <a:off x="9343275" y="2539125"/>
            <a:ext cx="2664425" cy="1096789"/>
          </a:xfrm>
          <a:prstGeom prst="rect">
            <a:avLst/>
          </a:prstGeom>
          <a:noFill/>
          <a:ln cap="flat" cmpd="sng" w="19050">
            <a:solidFill>
              <a:schemeClr val="dk2"/>
            </a:solidFill>
            <a:prstDash val="solid"/>
            <a:round/>
            <a:headEnd len="sm" w="sm" type="none"/>
            <a:tailEnd len="sm" w="sm" type="none"/>
          </a:ln>
        </p:spPr>
      </p:pic>
      <p:pic>
        <p:nvPicPr>
          <p:cNvPr id="2508" name="Google Shape;2508;p311"/>
          <p:cNvPicPr preferRelativeResize="0"/>
          <p:nvPr/>
        </p:nvPicPr>
        <p:blipFill>
          <a:blip r:embed="rId5">
            <a:alphaModFix/>
          </a:blip>
          <a:stretch>
            <a:fillRect/>
          </a:stretch>
        </p:blipFill>
        <p:spPr>
          <a:xfrm>
            <a:off x="9343275" y="3761650"/>
            <a:ext cx="2664426" cy="1238238"/>
          </a:xfrm>
          <a:prstGeom prst="rect">
            <a:avLst/>
          </a:prstGeom>
          <a:noFill/>
          <a:ln cap="flat" cmpd="sng" w="19050">
            <a:solidFill>
              <a:schemeClr val="dk2"/>
            </a:solidFill>
            <a:prstDash val="solid"/>
            <a:round/>
            <a:headEnd len="sm" w="sm" type="none"/>
            <a:tailEnd len="sm" w="sm" type="none"/>
          </a:ln>
        </p:spPr>
      </p:pic>
      <p:pic>
        <p:nvPicPr>
          <p:cNvPr id="2509" name="Google Shape;2509;p311"/>
          <p:cNvPicPr preferRelativeResize="0"/>
          <p:nvPr/>
        </p:nvPicPr>
        <p:blipFill>
          <a:blip r:embed="rId6">
            <a:alphaModFix/>
          </a:blip>
          <a:stretch>
            <a:fillRect/>
          </a:stretch>
        </p:blipFill>
        <p:spPr>
          <a:xfrm>
            <a:off x="9343275" y="5168825"/>
            <a:ext cx="2664426" cy="1246709"/>
          </a:xfrm>
          <a:prstGeom prst="rect">
            <a:avLst/>
          </a:prstGeom>
          <a:noFill/>
          <a:ln cap="flat" cmpd="sng" w="19050">
            <a:solidFill>
              <a:schemeClr val="dk2"/>
            </a:solidFill>
            <a:prstDash val="solid"/>
            <a:round/>
            <a:headEnd len="sm" w="sm" type="none"/>
            <a:tailEnd len="sm" w="sm" type="none"/>
          </a:ln>
        </p:spPr>
      </p:pic>
      <p:sp>
        <p:nvSpPr>
          <p:cNvPr id="2510" name="Google Shape;2510;p311"/>
          <p:cNvSpPr/>
          <p:nvPr/>
        </p:nvSpPr>
        <p:spPr>
          <a:xfrm>
            <a:off x="581250" y="19873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Unified</a:t>
            </a:r>
            <a:endParaRPr b="1" i="0" sz="1000" u="none" cap="none" strike="noStrike">
              <a:solidFill>
                <a:schemeClr val="lt1"/>
              </a:solidFill>
              <a:latin typeface="DM Sans"/>
              <a:ea typeface="DM Sans"/>
              <a:cs typeface="DM Sans"/>
              <a:sym typeface="DM Sans"/>
            </a:endParaRPr>
          </a:p>
        </p:txBody>
      </p:sp>
      <p:sp>
        <p:nvSpPr>
          <p:cNvPr id="2511" name="Google Shape;2511;p311"/>
          <p:cNvSpPr/>
          <p:nvPr/>
        </p:nvSpPr>
        <p:spPr>
          <a:xfrm>
            <a:off x="581250" y="279707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Simple</a:t>
            </a:r>
            <a:endParaRPr b="1" i="0" sz="1000" u="none" cap="none" strike="noStrike">
              <a:solidFill>
                <a:schemeClr val="lt1"/>
              </a:solidFill>
              <a:latin typeface="DM Sans"/>
              <a:ea typeface="DM Sans"/>
              <a:cs typeface="DM Sans"/>
              <a:sym typeface="DM Sans"/>
            </a:endParaRPr>
          </a:p>
        </p:txBody>
      </p:sp>
      <p:sp>
        <p:nvSpPr>
          <p:cNvPr id="2512" name="Google Shape;2512;p311"/>
          <p:cNvSpPr txBox="1"/>
          <p:nvPr/>
        </p:nvSpPr>
        <p:spPr>
          <a:xfrm>
            <a:off x="2056250" y="1295075"/>
            <a:ext cx="57603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100"/>
              </a:spcBef>
              <a:spcAft>
                <a:spcPts val="0"/>
              </a:spcAft>
              <a:buNone/>
            </a:pPr>
            <a:r>
              <a:rPr b="1" lang="en-US" sz="1500">
                <a:solidFill>
                  <a:schemeClr val="dk2"/>
                </a:solidFill>
                <a:latin typeface="DM Sans"/>
                <a:ea typeface="DM Sans"/>
                <a:cs typeface="DM Sans"/>
                <a:sym typeface="DM Sans"/>
              </a:rPr>
              <a:t>The Databricks Data Intelligence Platform</a:t>
            </a:r>
            <a:endParaRPr b="1" sz="1500">
              <a:solidFill>
                <a:schemeClr val="dk2"/>
              </a:solidFill>
              <a:latin typeface="DM Sans"/>
              <a:ea typeface="DM Sans"/>
              <a:cs typeface="DM Sans"/>
              <a:sym typeface="DM Sans"/>
            </a:endParaRPr>
          </a:p>
        </p:txBody>
      </p:sp>
      <p:sp>
        <p:nvSpPr>
          <p:cNvPr id="2513" name="Google Shape;2513;p311"/>
          <p:cNvSpPr txBox="1"/>
          <p:nvPr/>
        </p:nvSpPr>
        <p:spPr>
          <a:xfrm>
            <a:off x="1796250" y="1886550"/>
            <a:ext cx="6823800" cy="8004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Manage all your data and AI use cases (Data Engineering, Streaming, Data Science, Machine Learning, AI, BI) on a simple, end-to-end platform </a:t>
            </a:r>
            <a:endParaRPr sz="1000">
              <a:solidFill>
                <a:schemeClr val="accent1"/>
              </a:solidFill>
              <a:latin typeface="DM Sans Light"/>
              <a:ea typeface="DM Sans Light"/>
              <a:cs typeface="DM Sans Light"/>
              <a:sym typeface="DM Sans Light"/>
            </a:endParaRPr>
          </a:p>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Govern all your data and data, analytics and AI assets with a single and unified governance and security model (Unity Catalog) </a:t>
            </a:r>
            <a:endParaRPr sz="1000">
              <a:solidFill>
                <a:schemeClr val="accent1"/>
              </a:solidFill>
              <a:latin typeface="DM Sans Light"/>
              <a:ea typeface="DM Sans Light"/>
              <a:cs typeface="DM Sans Light"/>
              <a:sym typeface="DM Sans Light"/>
            </a:endParaRPr>
          </a:p>
        </p:txBody>
      </p:sp>
      <p:sp>
        <p:nvSpPr>
          <p:cNvPr id="2514" name="Google Shape;2514;p311"/>
          <p:cNvSpPr txBox="1"/>
          <p:nvPr/>
        </p:nvSpPr>
        <p:spPr>
          <a:xfrm>
            <a:off x="1796250" y="2770013"/>
            <a:ext cx="7074900" cy="4926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Streamlined user experience for each step of the data processing workflow, powered by automation that reduces operational and administrative overhead</a:t>
            </a:r>
            <a:endParaRPr sz="1000">
              <a:solidFill>
                <a:schemeClr val="accent1"/>
              </a:solidFill>
              <a:latin typeface="DM Sans Light"/>
              <a:ea typeface="DM Sans Light"/>
              <a:cs typeface="DM Sans Light"/>
              <a:sym typeface="DM Sans Light"/>
            </a:endParaRPr>
          </a:p>
        </p:txBody>
      </p:sp>
      <p:sp>
        <p:nvSpPr>
          <p:cNvPr id="2515" name="Google Shape;2515;p311"/>
          <p:cNvSpPr/>
          <p:nvPr/>
        </p:nvSpPr>
        <p:spPr>
          <a:xfrm>
            <a:off x="581250" y="34623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Collaborative</a:t>
            </a:r>
            <a:endParaRPr b="1" i="0" sz="1000" u="none" cap="none" strike="noStrike">
              <a:solidFill>
                <a:schemeClr val="lt1"/>
              </a:solidFill>
              <a:latin typeface="DM Sans"/>
              <a:ea typeface="DM Sans"/>
              <a:cs typeface="DM Sans"/>
              <a:sym typeface="DM Sans"/>
            </a:endParaRPr>
          </a:p>
        </p:txBody>
      </p:sp>
      <p:sp>
        <p:nvSpPr>
          <p:cNvPr id="2516" name="Google Shape;2516;p311"/>
          <p:cNvSpPr txBox="1"/>
          <p:nvPr/>
        </p:nvSpPr>
        <p:spPr>
          <a:xfrm>
            <a:off x="1824600" y="3369250"/>
            <a:ext cx="7074900" cy="8004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Databricks offers a multi-persona experience that allows every practitioner to work on the same copy of data with both SQL and Python and to seamlessly collaborate with one another.</a:t>
            </a:r>
            <a:endParaRPr sz="1000">
              <a:solidFill>
                <a:schemeClr val="accent1"/>
              </a:solidFill>
              <a:latin typeface="DM Sans Light"/>
              <a:ea typeface="DM Sans Light"/>
              <a:cs typeface="DM Sans Light"/>
              <a:sym typeface="DM Sans Light"/>
            </a:endParaRPr>
          </a:p>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Delta Sharing, Databricks Marketplace and Clean Rooms enables open, secure data sharing and collaboration without any vendor dependence.</a:t>
            </a:r>
            <a:endParaRPr sz="1000">
              <a:solidFill>
                <a:schemeClr val="accent1"/>
              </a:solidFill>
              <a:latin typeface="DM Sans Light"/>
              <a:ea typeface="DM Sans Light"/>
              <a:cs typeface="DM Sans Light"/>
              <a:sym typeface="DM Sans Light"/>
            </a:endParaRPr>
          </a:p>
        </p:txBody>
      </p:sp>
      <p:sp>
        <p:nvSpPr>
          <p:cNvPr id="2517" name="Google Shape;2517;p311"/>
          <p:cNvSpPr/>
          <p:nvPr/>
        </p:nvSpPr>
        <p:spPr>
          <a:xfrm>
            <a:off x="581250" y="42144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Multi-Cloud</a:t>
            </a:r>
            <a:endParaRPr b="1" i="0" sz="1000" u="none" cap="none" strike="noStrike">
              <a:solidFill>
                <a:schemeClr val="lt1"/>
              </a:solidFill>
              <a:latin typeface="DM Sans"/>
              <a:ea typeface="DM Sans"/>
              <a:cs typeface="DM Sans"/>
              <a:sym typeface="DM Sans"/>
            </a:endParaRPr>
          </a:p>
        </p:txBody>
      </p:sp>
      <p:sp>
        <p:nvSpPr>
          <p:cNvPr id="2518" name="Google Shape;2518;p311"/>
          <p:cNvSpPr txBox="1"/>
          <p:nvPr/>
        </p:nvSpPr>
        <p:spPr>
          <a:xfrm>
            <a:off x="1824600" y="4169650"/>
            <a:ext cx="7074900" cy="6465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Databricks is multi-cloud and cloud-agnostic, meaning you will get a consistent experience for all user personas across all clouds. Additionally, you will be able to easily inter-operate across clouds or port data and workloads across when needed</a:t>
            </a:r>
            <a:endParaRPr sz="1000">
              <a:solidFill>
                <a:schemeClr val="accent1"/>
              </a:solidFill>
              <a:latin typeface="DM Sans Light"/>
              <a:ea typeface="DM Sans Light"/>
              <a:cs typeface="DM Sans Light"/>
              <a:sym typeface="DM Sans Light"/>
            </a:endParaRPr>
          </a:p>
        </p:txBody>
      </p:sp>
      <p:sp>
        <p:nvSpPr>
          <p:cNvPr id="2519" name="Google Shape;2519;p311"/>
          <p:cNvSpPr/>
          <p:nvPr/>
        </p:nvSpPr>
        <p:spPr>
          <a:xfrm>
            <a:off x="581250" y="48294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Open</a:t>
            </a:r>
            <a:endParaRPr b="1" i="0" sz="1000" u="none" cap="none" strike="noStrike">
              <a:solidFill>
                <a:schemeClr val="lt1"/>
              </a:solidFill>
              <a:latin typeface="DM Sans"/>
              <a:ea typeface="DM Sans"/>
              <a:cs typeface="DM Sans"/>
              <a:sym typeface="DM Sans"/>
            </a:endParaRPr>
          </a:p>
        </p:txBody>
      </p:sp>
      <p:sp>
        <p:nvSpPr>
          <p:cNvPr id="2520" name="Google Shape;2520;p311"/>
          <p:cNvSpPr txBox="1"/>
          <p:nvPr/>
        </p:nvSpPr>
        <p:spPr>
          <a:xfrm>
            <a:off x="1824600" y="4851950"/>
            <a:ext cx="7074900" cy="4926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Databricks is a highly-scalable SaaS platform built on widely adopted open source. All your data is stored in open formats</a:t>
            </a:r>
            <a:endParaRPr sz="1000">
              <a:solidFill>
                <a:schemeClr val="accent1"/>
              </a:solidFill>
              <a:latin typeface="DM Sans Light"/>
              <a:ea typeface="DM Sans Light"/>
              <a:cs typeface="DM Sans Light"/>
              <a:sym typeface="DM Sans Light"/>
            </a:endParaRPr>
          </a:p>
        </p:txBody>
      </p:sp>
      <p:sp>
        <p:nvSpPr>
          <p:cNvPr id="2521" name="Google Shape;2521;p311"/>
          <p:cNvSpPr/>
          <p:nvPr/>
        </p:nvSpPr>
        <p:spPr>
          <a:xfrm>
            <a:off x="581250" y="5520624"/>
            <a:ext cx="1173900" cy="294000"/>
          </a:xfrm>
          <a:prstGeom prst="roundRect">
            <a:avLst>
              <a:gd fmla="val 50000" name="adj"/>
            </a:avLst>
          </a:prstGeom>
          <a:solidFill>
            <a:srgbClr val="1B5162"/>
          </a:solid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lang="en-US" sz="1000">
                <a:solidFill>
                  <a:schemeClr val="lt1"/>
                </a:solidFill>
                <a:latin typeface="DM Sans"/>
                <a:ea typeface="DM Sans"/>
                <a:cs typeface="DM Sans"/>
                <a:sym typeface="DM Sans"/>
              </a:rPr>
              <a:t>Performant</a:t>
            </a:r>
            <a:endParaRPr b="1" i="0" sz="1000" u="none" cap="none" strike="noStrike">
              <a:solidFill>
                <a:schemeClr val="lt1"/>
              </a:solidFill>
              <a:latin typeface="DM Sans"/>
              <a:ea typeface="DM Sans"/>
              <a:cs typeface="DM Sans"/>
              <a:sym typeface="DM Sans"/>
            </a:endParaRPr>
          </a:p>
        </p:txBody>
      </p:sp>
      <p:sp>
        <p:nvSpPr>
          <p:cNvPr id="2522" name="Google Shape;2522;p311"/>
          <p:cNvSpPr txBox="1"/>
          <p:nvPr/>
        </p:nvSpPr>
        <p:spPr>
          <a:xfrm>
            <a:off x="1824600" y="5520625"/>
            <a:ext cx="7074900" cy="800400"/>
          </a:xfrm>
          <a:prstGeom prst="rect">
            <a:avLst/>
          </a:prstGeom>
          <a:noFill/>
          <a:ln>
            <a:noFill/>
          </a:ln>
        </p:spPr>
        <p:txBody>
          <a:bodyPr anchorCtr="0" anchor="t" bIns="91425" lIns="91425" spcFirstLastPara="1" rIns="91425" wrap="square" tIns="91425">
            <a:spAutoFit/>
          </a:bodyPr>
          <a:lstStyle/>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Delta Lake is the most capable foundation for the lakehouse, providing ACID guarantees, scalable metadata handling, time traveling and unified batch and streaming data processing capabilities - all on one single copy of the data </a:t>
            </a:r>
            <a:endParaRPr sz="1000">
              <a:solidFill>
                <a:schemeClr val="accent1"/>
              </a:solidFill>
              <a:latin typeface="DM Sans Light"/>
              <a:ea typeface="DM Sans Light"/>
              <a:cs typeface="DM Sans Light"/>
              <a:sym typeface="DM Sans Light"/>
            </a:endParaRPr>
          </a:p>
          <a:p>
            <a:pPr indent="-368300" lvl="0" marL="609600" rtl="0" algn="l">
              <a:spcBef>
                <a:spcPts val="0"/>
              </a:spcBef>
              <a:spcAft>
                <a:spcPts val="0"/>
              </a:spcAft>
              <a:buClr>
                <a:schemeClr val="accent1"/>
              </a:buClr>
              <a:buSzPts val="1000"/>
              <a:buFont typeface="DM Sans Light"/>
              <a:buChar char="•"/>
            </a:pPr>
            <a:r>
              <a:rPr lang="en-US" sz="1000">
                <a:solidFill>
                  <a:schemeClr val="accent1"/>
                </a:solidFill>
                <a:latin typeface="DM Sans Light"/>
                <a:ea typeface="DM Sans Light"/>
                <a:cs typeface="DM Sans Light"/>
                <a:sym typeface="DM Sans Light"/>
              </a:rPr>
              <a:t>The Photon engine provides Databricks with the best-in-class performance for all types of workloads</a:t>
            </a:r>
            <a:endParaRPr sz="1000">
              <a:solidFill>
                <a:schemeClr val="accent1"/>
              </a:solidFill>
              <a:latin typeface="DM Sans Light"/>
              <a:ea typeface="DM Sans Light"/>
              <a:cs typeface="DM Sans Light"/>
              <a:sym typeface="DM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296"/>
          <p:cNvSpPr/>
          <p:nvPr/>
        </p:nvSpPr>
        <p:spPr>
          <a:xfrm>
            <a:off x="2988" y="4880393"/>
            <a:ext cx="12189149" cy="228108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66">
              <a:solidFill>
                <a:schemeClr val="lt1"/>
              </a:solidFill>
              <a:latin typeface="DM Sans"/>
              <a:ea typeface="DM Sans"/>
              <a:cs typeface="DM Sans"/>
              <a:sym typeface="DM Sans"/>
            </a:endParaRPr>
          </a:p>
        </p:txBody>
      </p:sp>
      <p:sp>
        <p:nvSpPr>
          <p:cNvPr id="2243" name="Google Shape;2243;p296"/>
          <p:cNvSpPr/>
          <p:nvPr/>
        </p:nvSpPr>
        <p:spPr>
          <a:xfrm>
            <a:off x="2173184" y="1799924"/>
            <a:ext cx="7781100" cy="3897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spcBef>
                <a:spcPts val="0"/>
              </a:spcBef>
              <a:spcAft>
                <a:spcPts val="0"/>
              </a:spcAft>
              <a:buNone/>
            </a:pPr>
            <a:r>
              <a:t/>
            </a:r>
            <a:endParaRPr i="1" sz="1466">
              <a:solidFill>
                <a:schemeClr val="lt1"/>
              </a:solidFill>
              <a:latin typeface="DM Sans"/>
              <a:ea typeface="DM Sans"/>
              <a:cs typeface="DM Sans"/>
              <a:sym typeface="DM Sans"/>
            </a:endParaRPr>
          </a:p>
        </p:txBody>
      </p:sp>
      <p:sp>
        <p:nvSpPr>
          <p:cNvPr id="2244" name="Google Shape;2244;p296"/>
          <p:cNvSpPr/>
          <p:nvPr/>
        </p:nvSpPr>
        <p:spPr>
          <a:xfrm>
            <a:off x="4230026"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ETL &amp;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Real-time Analytics</a:t>
            </a:r>
            <a:endParaRPr/>
          </a:p>
        </p:txBody>
      </p:sp>
      <p:sp>
        <p:nvSpPr>
          <p:cNvPr id="2245" name="Google Shape;2245;p296"/>
          <p:cNvSpPr/>
          <p:nvPr/>
        </p:nvSpPr>
        <p:spPr>
          <a:xfrm>
            <a:off x="6129525"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Orchestration</a:t>
            </a:r>
            <a:endParaRPr/>
          </a:p>
        </p:txBody>
      </p:sp>
      <p:sp>
        <p:nvSpPr>
          <p:cNvPr id="2246" name="Google Shape;2246;p296"/>
          <p:cNvSpPr/>
          <p:nvPr/>
        </p:nvSpPr>
        <p:spPr>
          <a:xfrm>
            <a:off x="8036643"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Warehousing</a:t>
            </a:r>
            <a:endParaRPr/>
          </a:p>
        </p:txBody>
      </p:sp>
      <p:sp>
        <p:nvSpPr>
          <p:cNvPr id="2247" name="Google Shape;2247;p296"/>
          <p:cNvSpPr/>
          <p:nvPr/>
        </p:nvSpPr>
        <p:spPr>
          <a:xfrm>
            <a:off x="2315286" y="1952809"/>
            <a:ext cx="1791900" cy="914100"/>
          </a:xfrm>
          <a:prstGeom prst="rect">
            <a:avLst/>
          </a:prstGeom>
          <a:solidFill>
            <a:srgbClr val="B3D4DE"/>
          </a:solidFill>
          <a:ln>
            <a:noFill/>
          </a:ln>
        </p:spPr>
        <p:txBody>
          <a:bodyPr anchorCtr="0" anchor="t" bIns="91400" lIns="0" spcFirstLastPara="1" rIns="0" wrap="square" tIns="91400">
            <a:noAutofit/>
          </a:bodyPr>
          <a:lstStyle/>
          <a:p>
            <a:pPr indent="0" lvl="0" marL="0" marR="0" rtl="0" algn="ctr">
              <a:spcBef>
                <a:spcPts val="0"/>
              </a:spcBef>
              <a:spcAft>
                <a:spcPts val="0"/>
              </a:spcAft>
              <a:buNone/>
            </a:pPr>
            <a:r>
              <a:rPr lang="en-US" sz="1200">
                <a:solidFill>
                  <a:schemeClr val="dk1"/>
                </a:solidFill>
                <a:latin typeface="DM Sans"/>
                <a:ea typeface="DM Sans"/>
                <a:cs typeface="DM Sans"/>
                <a:sym typeface="DM Sans"/>
              </a:rPr>
              <a:t>Data Science </a:t>
            </a:r>
            <a:br>
              <a:rPr lang="en-US" sz="1200">
                <a:solidFill>
                  <a:schemeClr val="dk1"/>
                </a:solidFill>
                <a:latin typeface="DM Sans"/>
                <a:ea typeface="DM Sans"/>
                <a:cs typeface="DM Sans"/>
                <a:sym typeface="DM Sans"/>
              </a:rPr>
            </a:br>
            <a:r>
              <a:rPr lang="en-US" sz="1200">
                <a:solidFill>
                  <a:schemeClr val="dk1"/>
                </a:solidFill>
                <a:latin typeface="DM Sans"/>
                <a:ea typeface="DM Sans"/>
                <a:cs typeface="DM Sans"/>
                <a:sym typeface="DM Sans"/>
              </a:rPr>
              <a:t>&amp; AI</a:t>
            </a:r>
            <a:endParaRPr/>
          </a:p>
        </p:txBody>
      </p:sp>
      <p:sp>
        <p:nvSpPr>
          <p:cNvPr id="2248" name="Google Shape;2248;p296"/>
          <p:cNvSpPr txBox="1"/>
          <p:nvPr/>
        </p:nvSpPr>
        <p:spPr>
          <a:xfrm>
            <a:off x="2316536" y="2451543"/>
            <a:ext cx="17877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Mosaic AI</a:t>
            </a:r>
            <a:endParaRPr>
              <a:solidFill>
                <a:schemeClr val="dk1"/>
              </a:solidFill>
              <a:latin typeface="DM Sans Medium"/>
              <a:ea typeface="DM Sans Medium"/>
              <a:cs typeface="DM Sans Medium"/>
              <a:sym typeface="DM Sans Medium"/>
            </a:endParaRPr>
          </a:p>
        </p:txBody>
      </p:sp>
      <p:sp>
        <p:nvSpPr>
          <p:cNvPr id="2249" name="Google Shape;2249;p296"/>
          <p:cNvSpPr txBox="1"/>
          <p:nvPr/>
        </p:nvSpPr>
        <p:spPr>
          <a:xfrm>
            <a:off x="4230026" y="2451543"/>
            <a:ext cx="1784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Live Tables</a:t>
            </a:r>
            <a:endParaRPr>
              <a:solidFill>
                <a:schemeClr val="dk1"/>
              </a:solidFill>
              <a:latin typeface="DM Sans Medium"/>
              <a:ea typeface="DM Sans Medium"/>
              <a:cs typeface="DM Sans Medium"/>
              <a:sym typeface="DM Sans Medium"/>
            </a:endParaRPr>
          </a:p>
        </p:txBody>
      </p:sp>
      <p:sp>
        <p:nvSpPr>
          <p:cNvPr id="2250" name="Google Shape;2250;p296"/>
          <p:cNvSpPr txBox="1"/>
          <p:nvPr/>
        </p:nvSpPr>
        <p:spPr>
          <a:xfrm>
            <a:off x="6129521" y="2451543"/>
            <a:ext cx="17814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Workflows</a:t>
            </a:r>
            <a:endParaRPr>
              <a:solidFill>
                <a:schemeClr val="dk1"/>
              </a:solidFill>
              <a:latin typeface="DM Sans Medium"/>
              <a:ea typeface="DM Sans Medium"/>
              <a:cs typeface="DM Sans Medium"/>
              <a:sym typeface="DM Sans Medium"/>
            </a:endParaRPr>
          </a:p>
        </p:txBody>
      </p:sp>
      <p:sp>
        <p:nvSpPr>
          <p:cNvPr id="2251" name="Google Shape;2251;p296"/>
          <p:cNvSpPr txBox="1"/>
          <p:nvPr/>
        </p:nvSpPr>
        <p:spPr>
          <a:xfrm>
            <a:off x="8053197" y="2451543"/>
            <a:ext cx="17679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Databricks SQL</a:t>
            </a:r>
            <a:endParaRPr>
              <a:solidFill>
                <a:schemeClr val="dk1"/>
              </a:solidFill>
              <a:latin typeface="DM Sans Medium"/>
              <a:ea typeface="DM Sans Medium"/>
              <a:cs typeface="DM Sans Medium"/>
              <a:sym typeface="DM Sans Medium"/>
            </a:endParaRPr>
          </a:p>
        </p:txBody>
      </p:sp>
      <p:grpSp>
        <p:nvGrpSpPr>
          <p:cNvPr id="2252" name="Google Shape;2252;p296"/>
          <p:cNvGrpSpPr/>
          <p:nvPr/>
        </p:nvGrpSpPr>
        <p:grpSpPr>
          <a:xfrm>
            <a:off x="2315287" y="3621024"/>
            <a:ext cx="7513200" cy="914100"/>
            <a:chOff x="2315287" y="3246769"/>
            <a:chExt cx="7513200" cy="914100"/>
          </a:xfrm>
        </p:grpSpPr>
        <p:sp>
          <p:nvSpPr>
            <p:cNvPr id="2253" name="Google Shape;2253;p296"/>
            <p:cNvSpPr/>
            <p:nvPr/>
          </p:nvSpPr>
          <p:spPr>
            <a:xfrm>
              <a:off x="2315287" y="3246769"/>
              <a:ext cx="7513200" cy="914100"/>
            </a:xfrm>
            <a:prstGeom prst="rect">
              <a:avLst/>
            </a:prstGeom>
            <a:solidFill>
              <a:schemeClr val="accent2"/>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security, governance, and cataloging</a:t>
              </a:r>
              <a:endParaRPr/>
            </a:p>
          </p:txBody>
        </p:sp>
        <p:sp>
          <p:nvSpPr>
            <p:cNvPr id="2254" name="Google Shape;2254;p296"/>
            <p:cNvSpPr txBox="1"/>
            <p:nvPr/>
          </p:nvSpPr>
          <p:spPr>
            <a:xfrm>
              <a:off x="5097561" y="3643079"/>
              <a:ext cx="1833600" cy="3387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Unity Catalog</a:t>
              </a:r>
              <a:endParaRPr>
                <a:solidFill>
                  <a:schemeClr val="dk1"/>
                </a:solidFill>
                <a:latin typeface="DM Sans Medium"/>
                <a:ea typeface="DM Sans Medium"/>
                <a:cs typeface="DM Sans Medium"/>
                <a:sym typeface="DM Sans Medium"/>
              </a:endParaRPr>
            </a:p>
          </p:txBody>
        </p:sp>
      </p:grpSp>
      <p:sp>
        <p:nvSpPr>
          <p:cNvPr id="2255" name="Google Shape;2255;p296"/>
          <p:cNvSpPr txBox="1"/>
          <p:nvPr>
            <p:ph type="title"/>
          </p:nvPr>
        </p:nvSpPr>
        <p:spPr>
          <a:xfrm>
            <a:off x="731518" y="539496"/>
            <a:ext cx="10775700" cy="58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3600"/>
              <a:buFont typeface="DM Sans Medium"/>
              <a:buNone/>
            </a:pPr>
            <a:r>
              <a:rPr lang="en-US" sz="3600"/>
              <a:t>Databricks Data Intelligence Platform</a:t>
            </a:r>
            <a:endParaRPr sz="3600"/>
          </a:p>
        </p:txBody>
      </p:sp>
      <p:grpSp>
        <p:nvGrpSpPr>
          <p:cNvPr id="2256" name="Google Shape;2256;p296"/>
          <p:cNvGrpSpPr/>
          <p:nvPr/>
        </p:nvGrpSpPr>
        <p:grpSpPr>
          <a:xfrm>
            <a:off x="2315287" y="4636008"/>
            <a:ext cx="7513200" cy="914100"/>
            <a:chOff x="2315287" y="4263204"/>
            <a:chExt cx="7513200" cy="914100"/>
          </a:xfrm>
        </p:grpSpPr>
        <p:sp>
          <p:nvSpPr>
            <p:cNvPr id="2257" name="Google Shape;2257;p296"/>
            <p:cNvSpPr/>
            <p:nvPr/>
          </p:nvSpPr>
          <p:spPr>
            <a:xfrm>
              <a:off x="2315287" y="4263204"/>
              <a:ext cx="7513200" cy="914100"/>
            </a:xfrm>
            <a:prstGeom prst="rect">
              <a:avLst/>
            </a:prstGeom>
            <a:solidFill>
              <a:srgbClr val="D8DCFE"/>
            </a:solidFill>
            <a:ln>
              <a:noFill/>
            </a:ln>
          </p:spPr>
          <p:txBody>
            <a:bodyPr anchorCtr="0" anchor="t" bIns="91400" lIns="91400" spcFirstLastPara="1" rIns="91400" wrap="square" tIns="91400">
              <a:noAutofit/>
            </a:bodyPr>
            <a:lstStyle/>
            <a:p>
              <a:pPr indent="0" lvl="0" marL="0" marR="0" rtl="0" algn="ctr">
                <a:spcBef>
                  <a:spcPts val="0"/>
                </a:spcBef>
                <a:spcAft>
                  <a:spcPts val="0"/>
                </a:spcAft>
                <a:buNone/>
              </a:pPr>
              <a:r>
                <a:rPr lang="en-US" sz="1400">
                  <a:solidFill>
                    <a:schemeClr val="dk1"/>
                  </a:solidFill>
                  <a:latin typeface="DM Sans"/>
                  <a:ea typeface="DM Sans"/>
                  <a:cs typeface="DM Sans"/>
                  <a:sym typeface="DM Sans"/>
                </a:rPr>
                <a:t>Unified data storage for reliability and sharing</a:t>
              </a:r>
              <a:endParaRPr/>
            </a:p>
          </p:txBody>
        </p:sp>
        <p:sp>
          <p:nvSpPr>
            <p:cNvPr id="2258" name="Google Shape;2258;p296"/>
            <p:cNvSpPr txBox="1"/>
            <p:nvPr/>
          </p:nvSpPr>
          <p:spPr>
            <a:xfrm>
              <a:off x="5155131" y="4701095"/>
              <a:ext cx="183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DM Sans Medium"/>
                  <a:ea typeface="DM Sans Medium"/>
                  <a:cs typeface="DM Sans Medium"/>
                  <a:sym typeface="DM Sans Medium"/>
                </a:rPr>
                <a:t>Delta Lake</a:t>
              </a:r>
              <a:endParaRPr>
                <a:solidFill>
                  <a:schemeClr val="dk1"/>
                </a:solidFill>
                <a:latin typeface="DM Sans Medium"/>
                <a:ea typeface="DM Sans Medium"/>
                <a:cs typeface="DM Sans Medium"/>
                <a:sym typeface="DM Sans Medium"/>
              </a:endParaRPr>
            </a:p>
          </p:txBody>
        </p:sp>
      </p:grpSp>
      <p:sp>
        <p:nvSpPr>
          <p:cNvPr id="2259" name="Google Shape;2259;p296"/>
          <p:cNvSpPr txBox="1"/>
          <p:nvPr/>
        </p:nvSpPr>
        <p:spPr>
          <a:xfrm>
            <a:off x="2319705" y="2978073"/>
            <a:ext cx="7513200" cy="507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9F7F3"/>
                </a:solidFill>
                <a:latin typeface="DM Sans"/>
                <a:ea typeface="DM Sans"/>
                <a:cs typeface="DM Sans"/>
                <a:sym typeface="DM Sans"/>
              </a:rPr>
              <a:t>Use generative AI to understand the semantics of your data</a:t>
            </a:r>
            <a:endParaRPr/>
          </a:p>
          <a:p>
            <a:pPr indent="0" lvl="0" marL="0" marR="0" rtl="0" algn="ctr">
              <a:spcBef>
                <a:spcPts val="600"/>
              </a:spcBef>
              <a:spcAft>
                <a:spcPts val="0"/>
              </a:spcAft>
              <a:buNone/>
            </a:pPr>
            <a:r>
              <a:rPr b="1" lang="en-US" sz="1600">
                <a:solidFill>
                  <a:srgbClr val="F9F7F3"/>
                </a:solidFill>
                <a:latin typeface="DM Sans"/>
                <a:ea typeface="DM Sans"/>
                <a:cs typeface="DM Sans"/>
                <a:sym typeface="DM Sans"/>
              </a:rPr>
              <a:t>Data Intelligence Engine</a:t>
            </a:r>
            <a:r>
              <a:rPr lang="en-US" sz="1200">
                <a:solidFill>
                  <a:srgbClr val="F9F7F3"/>
                </a:solidFill>
                <a:latin typeface="DM Sans"/>
                <a:ea typeface="DM Sans"/>
                <a:cs typeface="DM Sans"/>
                <a:sym typeface="DM Sans"/>
              </a:rPr>
              <a:t> </a:t>
            </a:r>
            <a:endParaRPr sz="1600">
              <a:solidFill>
                <a:srgbClr val="F9F7F3"/>
              </a:solidFill>
              <a:latin typeface="DM Sans"/>
              <a:ea typeface="DM Sans"/>
              <a:cs typeface="DM Sans"/>
              <a:sym typeface="DM Sans"/>
            </a:endParaRPr>
          </a:p>
        </p:txBody>
      </p:sp>
      <p:sp>
        <p:nvSpPr>
          <p:cNvPr id="2260" name="Google Shape;2260;p296"/>
          <p:cNvSpPr txBox="1"/>
          <p:nvPr/>
        </p:nvSpPr>
        <p:spPr>
          <a:xfrm>
            <a:off x="4122463" y="5706118"/>
            <a:ext cx="3914100" cy="4002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b="1" lang="en-US" sz="2000">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
        <p:nvSpPr>
          <p:cNvPr id="2261" name="Google Shape;2261;p296"/>
          <p:cNvSpPr txBox="1"/>
          <p:nvPr/>
        </p:nvSpPr>
        <p:spPr>
          <a:xfrm>
            <a:off x="4288092" y="6073421"/>
            <a:ext cx="3583200" cy="543600"/>
          </a:xfrm>
          <a:prstGeom prst="rect">
            <a:avLst/>
          </a:prstGeom>
          <a:noFill/>
          <a:ln>
            <a:noFill/>
          </a:ln>
        </p:spPr>
        <p:txBody>
          <a:bodyPr anchorCtr="0" anchor="t" bIns="45675" lIns="91400" spcFirstLastPara="1" rIns="91400" wrap="square" tIns="45675">
            <a:spAutoFit/>
          </a:bodyPr>
          <a:lstStyle/>
          <a:p>
            <a:pPr indent="0" lvl="0" marL="0" marR="0" rtl="0" algn="ctr">
              <a:spcBef>
                <a:spcPts val="0"/>
              </a:spcBef>
              <a:spcAft>
                <a:spcPts val="0"/>
              </a:spcAft>
              <a:buNone/>
            </a:pPr>
            <a:r>
              <a:rPr lang="en-US"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indent="0" lvl="0" marL="0" marR="0" rtl="0" algn="ctr">
              <a:spcBef>
                <a:spcPts val="0"/>
              </a:spcBef>
              <a:spcAft>
                <a:spcPts val="0"/>
              </a:spcAft>
              <a:buNone/>
            </a:pPr>
            <a:r>
              <a:rPr lang="en-US"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500"/>
                                        <p:tgtEl>
                                          <p:spTgt spid="2259"/>
                                        </p:tgtEl>
                                      </p:cBhvr>
                                    </p:animEffec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500"/>
                                        <p:tgtEl>
                                          <p:spTgt spid="2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297"/>
          <p:cNvSpPr txBox="1"/>
          <p:nvPr/>
        </p:nvSpPr>
        <p:spPr>
          <a:xfrm>
            <a:off x="3518360" y="1625925"/>
            <a:ext cx="5155200" cy="1593000"/>
          </a:xfrm>
          <a:prstGeom prst="rect">
            <a:avLst/>
          </a:prstGeom>
          <a:noFill/>
          <a:ln>
            <a:noFill/>
          </a:ln>
        </p:spPr>
        <p:txBody>
          <a:bodyPr anchorCtr="0" anchor="t" bIns="34275" lIns="0" spcFirstLastPara="1" rIns="68575" wrap="square" tIns="34275">
            <a:spAutoFit/>
          </a:bodyPr>
          <a:lstStyle/>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Unified visibility into data and AI </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Single permission model for data and AI</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AI-powered monitoring and observability</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Open data sharing</a:t>
            </a:r>
            <a:endParaRPr sz="1800">
              <a:solidFill>
                <a:schemeClr val="dk2"/>
              </a:solidFill>
              <a:latin typeface="DM Sans Medium"/>
              <a:ea typeface="DM Sans Medium"/>
              <a:cs typeface="DM Sans Medium"/>
              <a:sym typeface="DM Sans Medium"/>
            </a:endParaRPr>
          </a:p>
        </p:txBody>
      </p:sp>
      <p:sp>
        <p:nvSpPr>
          <p:cNvPr id="2267" name="Google Shape;2267;p297"/>
          <p:cNvSpPr txBox="1"/>
          <p:nvPr/>
        </p:nvSpPr>
        <p:spPr>
          <a:xfrm>
            <a:off x="762316" y="535597"/>
            <a:ext cx="10667400" cy="583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Databricks Unity Catalog</a:t>
            </a:r>
            <a:endParaRPr sz="4000">
              <a:solidFill>
                <a:schemeClr val="dk1"/>
              </a:solidFill>
              <a:latin typeface="DM Sans Medium"/>
              <a:ea typeface="DM Sans Medium"/>
              <a:cs typeface="DM Sans Medium"/>
              <a:sym typeface="DM Sans Medium"/>
            </a:endParaRPr>
          </a:p>
          <a:p>
            <a:pPr indent="0" lvl="0" marL="0" rtl="0" algn="ctr">
              <a:lnSpc>
                <a:spcPct val="90000"/>
              </a:lnSpc>
              <a:spcBef>
                <a:spcPts val="0"/>
              </a:spcBef>
              <a:spcAft>
                <a:spcPts val="0"/>
              </a:spcAft>
              <a:buNone/>
            </a:pPr>
            <a:r>
              <a:rPr lang="en-US" sz="3000">
                <a:solidFill>
                  <a:schemeClr val="dk1"/>
                </a:solidFill>
                <a:latin typeface="DM Sans Medium"/>
                <a:ea typeface="DM Sans Medium"/>
                <a:cs typeface="DM Sans Medium"/>
                <a:sym typeface="DM Sans Medium"/>
              </a:rPr>
              <a:t>Unified governance for data and AI</a:t>
            </a:r>
            <a:endParaRPr sz="3000">
              <a:solidFill>
                <a:srgbClr val="1B3139"/>
              </a:solidFill>
              <a:latin typeface="DM Sans Medium"/>
              <a:ea typeface="DM Sans Medium"/>
              <a:cs typeface="DM Sans Medium"/>
              <a:sym typeface="DM Sans Medium"/>
            </a:endParaRPr>
          </a:p>
        </p:txBody>
      </p:sp>
      <p:sp>
        <p:nvSpPr>
          <p:cNvPr id="2268" name="Google Shape;2268;p297"/>
          <p:cNvSpPr/>
          <p:nvPr/>
        </p:nvSpPr>
        <p:spPr>
          <a:xfrm>
            <a:off x="1997350" y="3429001"/>
            <a:ext cx="8197112" cy="1484579"/>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80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None/>
            </a:pPr>
            <a:r>
              <a:t/>
            </a:r>
            <a:endParaRPr b="0" i="0" sz="1600" u="none" cap="none" strike="noStrike">
              <a:solidFill>
                <a:schemeClr val="dk1"/>
              </a:solidFill>
              <a:latin typeface="DM Sans"/>
              <a:ea typeface="DM Sans"/>
              <a:cs typeface="DM Sans"/>
              <a:sym typeface="DM Sans"/>
            </a:endParaRPr>
          </a:p>
        </p:txBody>
      </p:sp>
      <p:sp>
        <p:nvSpPr>
          <p:cNvPr id="2269" name="Google Shape;2269;p297"/>
          <p:cNvSpPr/>
          <p:nvPr/>
        </p:nvSpPr>
        <p:spPr>
          <a:xfrm>
            <a:off x="3532544" y="3987104"/>
            <a:ext cx="1191900" cy="607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Access </a:t>
            </a:r>
            <a:endParaRPr sz="12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Controls</a:t>
            </a:r>
            <a:endParaRPr sz="1200">
              <a:solidFill>
                <a:srgbClr val="FFFFFF"/>
              </a:solidFill>
              <a:latin typeface="DM Sans"/>
              <a:ea typeface="DM Sans"/>
              <a:cs typeface="DM Sans"/>
              <a:sym typeface="DM Sans"/>
            </a:endParaRPr>
          </a:p>
        </p:txBody>
      </p:sp>
      <p:sp>
        <p:nvSpPr>
          <p:cNvPr id="2270" name="Google Shape;2270;p297"/>
          <p:cNvSpPr/>
          <p:nvPr/>
        </p:nvSpPr>
        <p:spPr>
          <a:xfrm>
            <a:off x="4845673" y="3987104"/>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Lineage</a:t>
            </a:r>
            <a:endParaRPr sz="1200">
              <a:solidFill>
                <a:srgbClr val="FFFFFF"/>
              </a:solidFill>
              <a:latin typeface="DM Sans"/>
              <a:ea typeface="DM Sans"/>
              <a:cs typeface="DM Sans"/>
              <a:sym typeface="DM Sans"/>
            </a:endParaRPr>
          </a:p>
        </p:txBody>
      </p:sp>
      <p:sp>
        <p:nvSpPr>
          <p:cNvPr id="2271" name="Google Shape;2271;p297"/>
          <p:cNvSpPr/>
          <p:nvPr/>
        </p:nvSpPr>
        <p:spPr>
          <a:xfrm>
            <a:off x="2219414" y="3982353"/>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Discovery</a:t>
            </a:r>
            <a:endParaRPr sz="1200">
              <a:solidFill>
                <a:srgbClr val="FFFFFF"/>
              </a:solidFill>
              <a:latin typeface="DM Sans"/>
              <a:ea typeface="DM Sans"/>
              <a:cs typeface="DM Sans"/>
              <a:sym typeface="DM Sans"/>
            </a:endParaRPr>
          </a:p>
        </p:txBody>
      </p:sp>
      <p:sp>
        <p:nvSpPr>
          <p:cNvPr id="2272" name="Google Shape;2272;p297"/>
          <p:cNvSpPr/>
          <p:nvPr/>
        </p:nvSpPr>
        <p:spPr>
          <a:xfrm>
            <a:off x="6158803" y="3981871"/>
            <a:ext cx="1191900" cy="607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Monitoring</a:t>
            </a:r>
            <a:endParaRPr sz="1200">
              <a:solidFill>
                <a:srgbClr val="FFFFFF"/>
              </a:solidFill>
              <a:latin typeface="DM Sans"/>
              <a:ea typeface="DM Sans"/>
              <a:cs typeface="DM Sans"/>
              <a:sym typeface="DM Sans"/>
            </a:endParaRPr>
          </a:p>
        </p:txBody>
      </p:sp>
      <p:sp>
        <p:nvSpPr>
          <p:cNvPr id="2273" name="Google Shape;2273;p297"/>
          <p:cNvSpPr/>
          <p:nvPr/>
        </p:nvSpPr>
        <p:spPr>
          <a:xfrm>
            <a:off x="8785062" y="3982353"/>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Data</a:t>
            </a:r>
            <a:endParaRPr sz="12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Sharing</a:t>
            </a:r>
            <a:endParaRPr sz="1200">
              <a:solidFill>
                <a:srgbClr val="FFFFFF"/>
              </a:solidFill>
              <a:latin typeface="DM Sans"/>
              <a:ea typeface="DM Sans"/>
              <a:cs typeface="DM Sans"/>
              <a:sym typeface="DM Sans"/>
            </a:endParaRPr>
          </a:p>
        </p:txBody>
      </p:sp>
      <p:pic>
        <p:nvPicPr>
          <p:cNvPr descr="Databricks · GitHub" id="2274" name="Google Shape;2274;p297"/>
          <p:cNvPicPr preferRelativeResize="0"/>
          <p:nvPr/>
        </p:nvPicPr>
        <p:blipFill>
          <a:blip r:embed="rId3">
            <a:alphaModFix/>
          </a:blip>
          <a:stretch>
            <a:fillRect/>
          </a:stretch>
        </p:blipFill>
        <p:spPr>
          <a:xfrm>
            <a:off x="4459977" y="3538280"/>
            <a:ext cx="324381" cy="347228"/>
          </a:xfrm>
          <a:prstGeom prst="rect">
            <a:avLst/>
          </a:prstGeom>
          <a:noFill/>
          <a:ln>
            <a:noFill/>
          </a:ln>
        </p:spPr>
      </p:pic>
      <p:sp>
        <p:nvSpPr>
          <p:cNvPr id="2275" name="Google Shape;2275;p297"/>
          <p:cNvSpPr txBox="1"/>
          <p:nvPr/>
        </p:nvSpPr>
        <p:spPr>
          <a:xfrm>
            <a:off x="4388987" y="3496341"/>
            <a:ext cx="3361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latin typeface="DM Sans"/>
                <a:ea typeface="DM Sans"/>
                <a:cs typeface="DM Sans"/>
                <a:sym typeface="DM Sans"/>
              </a:rPr>
              <a:t>Databricks Unity Catalog</a:t>
            </a:r>
            <a:endParaRPr b="1" sz="1600">
              <a:solidFill>
                <a:schemeClr val="dk1"/>
              </a:solidFill>
              <a:latin typeface="DM Sans"/>
              <a:ea typeface="DM Sans"/>
              <a:cs typeface="DM Sans"/>
              <a:sym typeface="DM Sans"/>
            </a:endParaRPr>
          </a:p>
        </p:txBody>
      </p:sp>
      <p:sp>
        <p:nvSpPr>
          <p:cNvPr id="2276" name="Google Shape;2276;p297"/>
          <p:cNvSpPr/>
          <p:nvPr/>
        </p:nvSpPr>
        <p:spPr>
          <a:xfrm>
            <a:off x="7471932" y="3981871"/>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Auditing</a:t>
            </a:r>
            <a:endParaRPr sz="1200">
              <a:solidFill>
                <a:srgbClr val="FFFFFF"/>
              </a:solidFill>
              <a:latin typeface="DM Sans"/>
              <a:ea typeface="DM Sans"/>
              <a:cs typeface="DM Sans"/>
              <a:sym typeface="DM Sans"/>
            </a:endParaRPr>
          </a:p>
        </p:txBody>
      </p:sp>
      <p:pic>
        <p:nvPicPr>
          <p:cNvPr id="2277" name="Google Shape;2277;p297"/>
          <p:cNvPicPr preferRelativeResize="0"/>
          <p:nvPr/>
        </p:nvPicPr>
        <p:blipFill>
          <a:blip r:embed="rId4">
            <a:alphaModFix/>
          </a:blip>
          <a:stretch>
            <a:fillRect/>
          </a:stretch>
        </p:blipFill>
        <p:spPr>
          <a:xfrm>
            <a:off x="3724433" y="5658177"/>
            <a:ext cx="420255" cy="439346"/>
          </a:xfrm>
          <a:prstGeom prst="rect">
            <a:avLst/>
          </a:prstGeom>
          <a:noFill/>
          <a:ln>
            <a:noFill/>
          </a:ln>
        </p:spPr>
      </p:pic>
      <p:sp>
        <p:nvSpPr>
          <p:cNvPr id="2278" name="Google Shape;2278;p297"/>
          <p:cNvSpPr txBox="1"/>
          <p:nvPr/>
        </p:nvSpPr>
        <p:spPr>
          <a:xfrm>
            <a:off x="3593535" y="5407980"/>
            <a:ext cx="67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Tables</a:t>
            </a:r>
            <a:endParaRPr b="1" sz="1200">
              <a:latin typeface="DM Sans"/>
              <a:ea typeface="DM Sans"/>
              <a:cs typeface="DM Sans"/>
              <a:sym typeface="DM Sans"/>
            </a:endParaRPr>
          </a:p>
        </p:txBody>
      </p:sp>
      <p:pic>
        <p:nvPicPr>
          <p:cNvPr id="2279" name="Google Shape;2279;p297"/>
          <p:cNvPicPr preferRelativeResize="0"/>
          <p:nvPr/>
        </p:nvPicPr>
        <p:blipFill>
          <a:blip r:embed="rId5">
            <a:alphaModFix/>
          </a:blip>
          <a:stretch>
            <a:fillRect/>
          </a:stretch>
        </p:blipFill>
        <p:spPr>
          <a:xfrm>
            <a:off x="4784347" y="5653150"/>
            <a:ext cx="451912" cy="449288"/>
          </a:xfrm>
          <a:prstGeom prst="rect">
            <a:avLst/>
          </a:prstGeom>
          <a:noFill/>
          <a:ln>
            <a:noFill/>
          </a:ln>
        </p:spPr>
      </p:pic>
      <p:sp>
        <p:nvSpPr>
          <p:cNvPr id="2280" name="Google Shape;2280;p297"/>
          <p:cNvSpPr txBox="1"/>
          <p:nvPr/>
        </p:nvSpPr>
        <p:spPr>
          <a:xfrm>
            <a:off x="4657334" y="5407980"/>
            <a:ext cx="67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Files</a:t>
            </a:r>
            <a:endParaRPr b="1" sz="1200">
              <a:latin typeface="DM Sans"/>
              <a:ea typeface="DM Sans"/>
              <a:cs typeface="DM Sans"/>
              <a:sym typeface="DM Sans"/>
            </a:endParaRPr>
          </a:p>
        </p:txBody>
      </p:sp>
      <p:pic>
        <p:nvPicPr>
          <p:cNvPr id="2281" name="Google Shape;2281;p297"/>
          <p:cNvPicPr preferRelativeResize="0"/>
          <p:nvPr/>
        </p:nvPicPr>
        <p:blipFill>
          <a:blip r:embed="rId6">
            <a:alphaModFix/>
          </a:blip>
          <a:stretch>
            <a:fillRect/>
          </a:stretch>
        </p:blipFill>
        <p:spPr>
          <a:xfrm>
            <a:off x="5846913" y="5653150"/>
            <a:ext cx="420255" cy="449400"/>
          </a:xfrm>
          <a:prstGeom prst="rect">
            <a:avLst/>
          </a:prstGeom>
          <a:noFill/>
          <a:ln>
            <a:noFill/>
          </a:ln>
        </p:spPr>
      </p:pic>
      <p:sp>
        <p:nvSpPr>
          <p:cNvPr id="2282" name="Google Shape;2282;p297"/>
          <p:cNvSpPr txBox="1"/>
          <p:nvPr/>
        </p:nvSpPr>
        <p:spPr>
          <a:xfrm>
            <a:off x="5564294" y="5407980"/>
            <a:ext cx="98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Models</a:t>
            </a:r>
            <a:endParaRPr b="1" sz="1200">
              <a:latin typeface="DM Sans"/>
              <a:ea typeface="DM Sans"/>
              <a:cs typeface="DM Sans"/>
              <a:sym typeface="DM Sans"/>
            </a:endParaRPr>
          </a:p>
        </p:txBody>
      </p:sp>
      <p:pic>
        <p:nvPicPr>
          <p:cNvPr id="2283" name="Google Shape;2283;p297"/>
          <p:cNvPicPr preferRelativeResize="0"/>
          <p:nvPr/>
        </p:nvPicPr>
        <p:blipFill>
          <a:blip r:embed="rId7">
            <a:alphaModFix/>
          </a:blip>
          <a:stretch>
            <a:fillRect/>
          </a:stretch>
        </p:blipFill>
        <p:spPr>
          <a:xfrm>
            <a:off x="6934685" y="5664001"/>
            <a:ext cx="399550" cy="427698"/>
          </a:xfrm>
          <a:prstGeom prst="rect">
            <a:avLst/>
          </a:prstGeom>
          <a:noFill/>
          <a:ln>
            <a:noFill/>
          </a:ln>
        </p:spPr>
      </p:pic>
      <p:sp>
        <p:nvSpPr>
          <p:cNvPr id="2284" name="Google Shape;2284;p297"/>
          <p:cNvSpPr txBox="1"/>
          <p:nvPr/>
        </p:nvSpPr>
        <p:spPr>
          <a:xfrm>
            <a:off x="6627503" y="5407980"/>
            <a:ext cx="985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Notebooks</a:t>
            </a:r>
            <a:endParaRPr b="1" sz="1200">
              <a:latin typeface="DM Sans"/>
              <a:ea typeface="DM Sans"/>
              <a:cs typeface="DM Sans"/>
              <a:sym typeface="DM Sans"/>
            </a:endParaRPr>
          </a:p>
        </p:txBody>
      </p:sp>
      <p:pic>
        <p:nvPicPr>
          <p:cNvPr id="2285" name="Google Shape;2285;p297"/>
          <p:cNvPicPr preferRelativeResize="0"/>
          <p:nvPr/>
        </p:nvPicPr>
        <p:blipFill>
          <a:blip r:embed="rId8">
            <a:alphaModFix/>
          </a:blip>
          <a:stretch>
            <a:fillRect/>
          </a:stretch>
        </p:blipFill>
        <p:spPr>
          <a:xfrm>
            <a:off x="7958591" y="5664006"/>
            <a:ext cx="399550" cy="427687"/>
          </a:xfrm>
          <a:prstGeom prst="rect">
            <a:avLst/>
          </a:prstGeom>
          <a:noFill/>
          <a:ln>
            <a:noFill/>
          </a:ln>
        </p:spPr>
      </p:pic>
      <p:sp>
        <p:nvSpPr>
          <p:cNvPr id="2286" name="Google Shape;2286;p297"/>
          <p:cNvSpPr txBox="1"/>
          <p:nvPr/>
        </p:nvSpPr>
        <p:spPr>
          <a:xfrm>
            <a:off x="7627810" y="540798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Dashboards</a:t>
            </a:r>
            <a:endParaRPr b="1" sz="1200">
              <a:latin typeface="DM Sans"/>
              <a:ea typeface="DM Sans"/>
              <a:cs typeface="DM Sans"/>
              <a:sym typeface="DM Sans"/>
            </a:endParaRPr>
          </a:p>
        </p:txBody>
      </p:sp>
      <p:cxnSp>
        <p:nvCxnSpPr>
          <p:cNvPr id="2287" name="Google Shape;2287;p297"/>
          <p:cNvCxnSpPr/>
          <p:nvPr/>
        </p:nvCxnSpPr>
        <p:spPr>
          <a:xfrm>
            <a:off x="3930658"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288" name="Google Shape;2288;p297"/>
          <p:cNvCxnSpPr/>
          <p:nvPr/>
        </p:nvCxnSpPr>
        <p:spPr>
          <a:xfrm>
            <a:off x="6057028"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289" name="Google Shape;2289;p297"/>
          <p:cNvCxnSpPr/>
          <p:nvPr/>
        </p:nvCxnSpPr>
        <p:spPr>
          <a:xfrm>
            <a:off x="8183397"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290" name="Google Shape;2290;p297"/>
          <p:cNvCxnSpPr/>
          <p:nvPr/>
        </p:nvCxnSpPr>
        <p:spPr>
          <a:xfrm>
            <a:off x="4993843"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291" name="Google Shape;2291;p297"/>
          <p:cNvCxnSpPr/>
          <p:nvPr/>
        </p:nvCxnSpPr>
        <p:spPr>
          <a:xfrm>
            <a:off x="7120212" y="4913525"/>
            <a:ext cx="0" cy="530700"/>
          </a:xfrm>
          <a:prstGeom prst="straightConnector1">
            <a:avLst/>
          </a:prstGeom>
          <a:noFill/>
          <a:ln cap="flat" cmpd="sng" w="9525">
            <a:solidFill>
              <a:schemeClr val="dk1"/>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66"/>
                                        </p:tgtEl>
                                        <p:attrNameLst>
                                          <p:attrName>style.visibility</p:attrName>
                                        </p:attrNameLst>
                                      </p:cBhvr>
                                      <p:to>
                                        <p:strVal val="visible"/>
                                      </p:to>
                                    </p:set>
                                    <p:animEffect filter="fade" transition="in">
                                      <p:cBhvr>
                                        <p:cTn dur="1000"/>
                                        <p:tgtEl>
                                          <p:spTgt spid="2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9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2297" name="Google Shape;2297;p298"/>
          <p:cNvSpPr txBox="1"/>
          <p:nvPr>
            <p:ph type="title"/>
          </p:nvPr>
        </p:nvSpPr>
        <p:spPr>
          <a:xfrm>
            <a:off x="673225" y="535600"/>
            <a:ext cx="11239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Centralized Access Controls</a:t>
            </a:r>
            <a:endParaRPr sz="3400"/>
          </a:p>
        </p:txBody>
      </p:sp>
      <p:cxnSp>
        <p:nvCxnSpPr>
          <p:cNvPr id="2298" name="Google Shape;2298;p298"/>
          <p:cNvCxnSpPr/>
          <p:nvPr/>
        </p:nvCxnSpPr>
        <p:spPr>
          <a:xfrm flipH="1">
            <a:off x="6095925" y="2060825"/>
            <a:ext cx="13800" cy="4506300"/>
          </a:xfrm>
          <a:prstGeom prst="straightConnector1">
            <a:avLst/>
          </a:prstGeom>
          <a:noFill/>
          <a:ln cap="flat" cmpd="sng" w="19050">
            <a:solidFill>
              <a:schemeClr val="dk2"/>
            </a:solidFill>
            <a:prstDash val="solid"/>
            <a:round/>
            <a:headEnd len="med" w="med" type="none"/>
            <a:tailEnd len="med" w="med" type="none"/>
          </a:ln>
        </p:spPr>
      </p:cxnSp>
      <p:sp>
        <p:nvSpPr>
          <p:cNvPr id="2299" name="Google Shape;2299;p298"/>
          <p:cNvSpPr txBox="1"/>
          <p:nvPr/>
        </p:nvSpPr>
        <p:spPr>
          <a:xfrm>
            <a:off x="220800" y="2515425"/>
            <a:ext cx="5945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&lt;privilege&gt;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&lt;securable_type&gt; &lt;securable_name&gt; </a:t>
            </a:r>
            <a:r>
              <a:rPr lang="en-US" sz="2000">
                <a:solidFill>
                  <a:srgbClr val="B854D4"/>
                </a:solidFill>
                <a:latin typeface="Consolas"/>
                <a:ea typeface="Consolas"/>
                <a:cs typeface="Consolas"/>
                <a:sym typeface="Consolas"/>
              </a:rPr>
              <a:t>TO</a:t>
            </a:r>
            <a:r>
              <a:rPr lang="en-US" sz="2000">
                <a:solidFill>
                  <a:srgbClr val="6E6B5E"/>
                </a:solidFill>
                <a:latin typeface="Consolas"/>
                <a:ea typeface="Consolas"/>
                <a:cs typeface="Consolas"/>
                <a:sym typeface="Consolas"/>
              </a:rPr>
              <a:t> `&lt;principal&gt;</a:t>
            </a:r>
            <a:r>
              <a:rPr lang="en-US" sz="2000">
                <a:solidFill>
                  <a:srgbClr val="6E6B5E"/>
                </a:solidFill>
                <a:highlight>
                  <a:srgbClr val="FEFBEC"/>
                </a:highlight>
                <a:latin typeface="Consolas"/>
                <a:ea typeface="Consolas"/>
                <a:cs typeface="Consolas"/>
                <a:sym typeface="Consolas"/>
              </a:rPr>
              <a:t>`</a:t>
            </a:r>
            <a:r>
              <a:rPr lang="en-US" sz="2000">
                <a:solidFill>
                  <a:srgbClr val="6E6B5E"/>
                </a:solidFill>
                <a:latin typeface="Consolas"/>
                <a:ea typeface="Consolas"/>
                <a:cs typeface="Consolas"/>
                <a:sym typeface="Consolas"/>
              </a:rPr>
              <a:t> </a:t>
            </a:r>
            <a:endParaRPr sz="2000">
              <a:solidFill>
                <a:srgbClr val="6E6B5E"/>
              </a:solidFill>
              <a:latin typeface="Consolas"/>
              <a:ea typeface="Consolas"/>
              <a:cs typeface="Consolas"/>
              <a:sym typeface="Consolas"/>
            </a:endParaRPr>
          </a:p>
        </p:txBody>
      </p:sp>
      <p:sp>
        <p:nvSpPr>
          <p:cNvPr id="2300" name="Google Shape;2300;p298"/>
          <p:cNvSpPr txBox="1"/>
          <p:nvPr/>
        </p:nvSpPr>
        <p:spPr>
          <a:xfrm>
            <a:off x="220800" y="3635450"/>
            <a:ext cx="587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SELECT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iot.events </a:t>
            </a:r>
            <a:r>
              <a:rPr lang="en-US" sz="2000">
                <a:solidFill>
                  <a:srgbClr val="B854D4"/>
                </a:solidFill>
                <a:latin typeface="Consolas"/>
                <a:ea typeface="Consolas"/>
                <a:cs typeface="Consolas"/>
                <a:sym typeface="Consolas"/>
              </a:rPr>
              <a:t>TO </a:t>
            </a:r>
            <a:r>
              <a:rPr lang="en-US" sz="2000">
                <a:solidFill>
                  <a:srgbClr val="6E6B5E"/>
                </a:solidFill>
                <a:latin typeface="Consolas"/>
                <a:ea typeface="Consolas"/>
                <a:cs typeface="Consolas"/>
                <a:sym typeface="Consolas"/>
              </a:rPr>
              <a:t>engineers </a:t>
            </a:r>
            <a:endParaRPr sz="1800"/>
          </a:p>
        </p:txBody>
      </p:sp>
      <p:sp>
        <p:nvSpPr>
          <p:cNvPr id="2301" name="Google Shape;2301;p298"/>
          <p:cNvSpPr txBox="1"/>
          <p:nvPr/>
        </p:nvSpPr>
        <p:spPr>
          <a:xfrm>
            <a:off x="220800" y="4150950"/>
            <a:ext cx="197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212121"/>
                </a:solidFill>
                <a:latin typeface="DM Sans"/>
                <a:ea typeface="DM Sans"/>
                <a:cs typeface="DM Sans"/>
                <a:sym typeface="DM Sans"/>
              </a:rPr>
              <a:t>Choose permission level</a:t>
            </a:r>
            <a:endParaRPr sz="1200">
              <a:latin typeface="DM Sans"/>
              <a:ea typeface="DM Sans"/>
              <a:cs typeface="DM Sans"/>
              <a:sym typeface="DM Sans"/>
            </a:endParaRPr>
          </a:p>
        </p:txBody>
      </p:sp>
      <p:sp>
        <p:nvSpPr>
          <p:cNvPr id="2302" name="Google Shape;2302;p298"/>
          <p:cNvSpPr txBox="1"/>
          <p:nvPr/>
        </p:nvSpPr>
        <p:spPr>
          <a:xfrm>
            <a:off x="4209875" y="4559650"/>
            <a:ext cx="220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12121"/>
                </a:solidFill>
                <a:latin typeface="DM Sans"/>
                <a:ea typeface="DM Sans"/>
                <a:cs typeface="DM Sans"/>
                <a:sym typeface="DM Sans"/>
              </a:rPr>
              <a:t>Sync groups from your identity provider</a:t>
            </a:r>
            <a:endParaRPr sz="1600">
              <a:latin typeface="DM Sans"/>
              <a:ea typeface="DM Sans"/>
              <a:cs typeface="DM Sans"/>
              <a:sym typeface="DM Sans"/>
            </a:endParaRPr>
          </a:p>
        </p:txBody>
      </p:sp>
      <p:sp>
        <p:nvSpPr>
          <p:cNvPr id="2303" name="Google Shape;2303;p298"/>
          <p:cNvSpPr txBox="1"/>
          <p:nvPr/>
        </p:nvSpPr>
        <p:spPr>
          <a:xfrm>
            <a:off x="2217050" y="4301150"/>
            <a:ext cx="2207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12121"/>
                </a:solidFill>
                <a:latin typeface="DM Sans"/>
                <a:ea typeface="DM Sans"/>
                <a:cs typeface="DM Sans"/>
                <a:sym typeface="DM Sans"/>
              </a:rPr>
              <a:t>‘Table’= collection of files in S3/ADLS</a:t>
            </a:r>
            <a:endParaRPr sz="1600">
              <a:latin typeface="DM Sans"/>
              <a:ea typeface="DM Sans"/>
              <a:cs typeface="DM Sans"/>
              <a:sym typeface="DM Sans"/>
            </a:endParaRPr>
          </a:p>
        </p:txBody>
      </p:sp>
      <p:cxnSp>
        <p:nvCxnSpPr>
          <p:cNvPr id="2304" name="Google Shape;2304;p298"/>
          <p:cNvCxnSpPr/>
          <p:nvPr/>
        </p:nvCxnSpPr>
        <p:spPr>
          <a:xfrm flipH="1">
            <a:off x="1324775" y="3962400"/>
            <a:ext cx="298800" cy="519600"/>
          </a:xfrm>
          <a:prstGeom prst="straightConnector1">
            <a:avLst/>
          </a:prstGeom>
          <a:noFill/>
          <a:ln cap="flat" cmpd="sng" w="19050">
            <a:solidFill>
              <a:srgbClr val="FF3621"/>
            </a:solidFill>
            <a:prstDash val="solid"/>
            <a:round/>
            <a:headEnd len="med" w="med" type="none"/>
            <a:tailEnd len="med" w="med" type="triangle"/>
          </a:ln>
        </p:spPr>
      </p:cxnSp>
      <p:cxnSp>
        <p:nvCxnSpPr>
          <p:cNvPr id="2305" name="Google Shape;2305;p298"/>
          <p:cNvCxnSpPr/>
          <p:nvPr/>
        </p:nvCxnSpPr>
        <p:spPr>
          <a:xfrm flipH="1">
            <a:off x="3299200" y="4001375"/>
            <a:ext cx="142800" cy="428700"/>
          </a:xfrm>
          <a:prstGeom prst="straightConnector1">
            <a:avLst/>
          </a:prstGeom>
          <a:noFill/>
          <a:ln cap="flat" cmpd="sng" w="19050">
            <a:solidFill>
              <a:srgbClr val="FF3621"/>
            </a:solidFill>
            <a:prstDash val="solid"/>
            <a:round/>
            <a:headEnd len="med" w="med" type="none"/>
            <a:tailEnd len="med" w="med" type="triangle"/>
          </a:ln>
        </p:spPr>
      </p:cxnSp>
      <p:cxnSp>
        <p:nvCxnSpPr>
          <p:cNvPr id="2306" name="Google Shape;2306;p298"/>
          <p:cNvCxnSpPr/>
          <p:nvPr/>
        </p:nvCxnSpPr>
        <p:spPr>
          <a:xfrm flipH="1">
            <a:off x="4925963" y="4051225"/>
            <a:ext cx="201300" cy="607800"/>
          </a:xfrm>
          <a:prstGeom prst="straightConnector1">
            <a:avLst/>
          </a:prstGeom>
          <a:noFill/>
          <a:ln cap="flat" cmpd="sng" w="19050">
            <a:solidFill>
              <a:srgbClr val="FF3621"/>
            </a:solidFill>
            <a:prstDash val="solid"/>
            <a:round/>
            <a:headEnd len="med" w="med" type="none"/>
            <a:tailEnd len="med" w="med" type="triangle"/>
          </a:ln>
        </p:spPr>
      </p:cxnSp>
      <p:sp>
        <p:nvSpPr>
          <p:cNvPr id="2307" name="Google Shape;2307;p298"/>
          <p:cNvSpPr txBox="1"/>
          <p:nvPr/>
        </p:nvSpPr>
        <p:spPr>
          <a:xfrm>
            <a:off x="2208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Using ANSI SQL DCL</a:t>
            </a:r>
            <a:endParaRPr sz="1700">
              <a:solidFill>
                <a:srgbClr val="FFFFFF"/>
              </a:solidFill>
              <a:latin typeface="DM Sans"/>
              <a:ea typeface="DM Sans"/>
              <a:cs typeface="DM Sans"/>
              <a:sym typeface="DM Sans"/>
            </a:endParaRPr>
          </a:p>
        </p:txBody>
      </p:sp>
      <p:sp>
        <p:nvSpPr>
          <p:cNvPr id="2308" name="Google Shape;2308;p298"/>
          <p:cNvSpPr txBox="1"/>
          <p:nvPr/>
        </p:nvSpPr>
        <p:spPr>
          <a:xfrm>
            <a:off x="6417588" y="2056025"/>
            <a:ext cx="56220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Using UI</a:t>
            </a:r>
            <a:endParaRPr sz="1700">
              <a:solidFill>
                <a:srgbClr val="FFFFFF"/>
              </a:solidFill>
              <a:latin typeface="DM Sans"/>
              <a:ea typeface="DM Sans"/>
              <a:cs typeface="DM Sans"/>
              <a:sym typeface="DM Sans"/>
            </a:endParaRPr>
          </a:p>
        </p:txBody>
      </p:sp>
      <p:sp>
        <p:nvSpPr>
          <p:cNvPr id="2309" name="Google Shape;2309;p298"/>
          <p:cNvSpPr txBox="1"/>
          <p:nvPr>
            <p:ph idx="4294967295" type="subTitle"/>
          </p:nvPr>
        </p:nvSpPr>
        <p:spPr>
          <a:xfrm>
            <a:off x="70763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Centrally grant and manage access permissions across workloads</a:t>
            </a:r>
            <a:endParaRPr/>
          </a:p>
        </p:txBody>
      </p:sp>
      <p:pic>
        <p:nvPicPr>
          <p:cNvPr id="2310" name="Google Shape;2310;p298"/>
          <p:cNvPicPr preferRelativeResize="0"/>
          <p:nvPr/>
        </p:nvPicPr>
        <p:blipFill>
          <a:blip r:embed="rId3">
            <a:alphaModFix/>
          </a:blip>
          <a:stretch>
            <a:fillRect/>
          </a:stretch>
        </p:blipFill>
        <p:spPr>
          <a:xfrm>
            <a:off x="6417600" y="2569463"/>
            <a:ext cx="5620590" cy="31486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29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2316" name="Google Shape;2316;p299"/>
          <p:cNvSpPr txBox="1"/>
          <p:nvPr>
            <p:ph type="title"/>
          </p:nvPr>
        </p:nvSpPr>
        <p:spPr>
          <a:xfrm>
            <a:off x="673225" y="535600"/>
            <a:ext cx="11239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Row Level Security and Column Level Masking</a:t>
            </a:r>
            <a:endParaRPr sz="3400"/>
          </a:p>
        </p:txBody>
      </p:sp>
      <p:sp>
        <p:nvSpPr>
          <p:cNvPr id="2317" name="Google Shape;2317;p299"/>
          <p:cNvSpPr txBox="1"/>
          <p:nvPr/>
        </p:nvSpPr>
        <p:spPr>
          <a:xfrm>
            <a:off x="1971375" y="5415075"/>
            <a:ext cx="197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Assign reusable filter to table</a:t>
            </a:r>
            <a:endParaRPr sz="1500">
              <a:latin typeface="DM Sans"/>
              <a:ea typeface="DM Sans"/>
              <a:cs typeface="DM Sans"/>
              <a:sym typeface="DM Sans"/>
            </a:endParaRPr>
          </a:p>
        </p:txBody>
      </p:sp>
      <p:sp>
        <p:nvSpPr>
          <p:cNvPr id="2318" name="Google Shape;2318;p299"/>
          <p:cNvSpPr txBox="1"/>
          <p:nvPr/>
        </p:nvSpPr>
        <p:spPr>
          <a:xfrm>
            <a:off x="4286075" y="5626450"/>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Specify filter predicates</a:t>
            </a:r>
            <a:endParaRPr sz="1500">
              <a:latin typeface="DM Sans"/>
              <a:ea typeface="DM Sans"/>
              <a:cs typeface="DM Sans"/>
              <a:sym typeface="DM Sans"/>
            </a:endParaRPr>
          </a:p>
        </p:txBody>
      </p:sp>
      <p:sp>
        <p:nvSpPr>
          <p:cNvPr id="2319" name="Google Shape;2319;p299"/>
          <p:cNvSpPr txBox="1"/>
          <p:nvPr/>
        </p:nvSpPr>
        <p:spPr>
          <a:xfrm>
            <a:off x="373200" y="5445975"/>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2320" name="Google Shape;2320;p299"/>
          <p:cNvCxnSpPr/>
          <p:nvPr/>
        </p:nvCxnSpPr>
        <p:spPr>
          <a:xfrm>
            <a:off x="2949600" y="4792750"/>
            <a:ext cx="237900" cy="695100"/>
          </a:xfrm>
          <a:prstGeom prst="straightConnector1">
            <a:avLst/>
          </a:prstGeom>
          <a:noFill/>
          <a:ln cap="flat" cmpd="sng" w="19050">
            <a:solidFill>
              <a:srgbClr val="FF3621"/>
            </a:solidFill>
            <a:prstDash val="solid"/>
            <a:round/>
            <a:headEnd len="med" w="med" type="none"/>
            <a:tailEnd len="med" w="med" type="triangle"/>
          </a:ln>
        </p:spPr>
      </p:cxnSp>
      <p:cxnSp>
        <p:nvCxnSpPr>
          <p:cNvPr id="2321" name="Google Shape;2321;p299"/>
          <p:cNvCxnSpPr/>
          <p:nvPr/>
        </p:nvCxnSpPr>
        <p:spPr>
          <a:xfrm flipH="1">
            <a:off x="1309550" y="4343775"/>
            <a:ext cx="180900" cy="1168500"/>
          </a:xfrm>
          <a:prstGeom prst="straightConnector1">
            <a:avLst/>
          </a:prstGeom>
          <a:noFill/>
          <a:ln cap="flat" cmpd="sng" w="19050">
            <a:solidFill>
              <a:srgbClr val="FF3621"/>
            </a:solidFill>
            <a:prstDash val="solid"/>
            <a:round/>
            <a:headEnd len="med" w="med" type="none"/>
            <a:tailEnd len="med" w="med" type="triangle"/>
          </a:ln>
        </p:spPr>
      </p:cxnSp>
      <p:cxnSp>
        <p:nvCxnSpPr>
          <p:cNvPr id="2322" name="Google Shape;2322;p299"/>
          <p:cNvCxnSpPr/>
          <p:nvPr/>
        </p:nvCxnSpPr>
        <p:spPr>
          <a:xfrm>
            <a:off x="4386300" y="4276425"/>
            <a:ext cx="549300" cy="1449600"/>
          </a:xfrm>
          <a:prstGeom prst="straightConnector1">
            <a:avLst/>
          </a:prstGeom>
          <a:noFill/>
          <a:ln cap="flat" cmpd="sng" w="19050">
            <a:solidFill>
              <a:srgbClr val="FF3621"/>
            </a:solidFill>
            <a:prstDash val="solid"/>
            <a:round/>
            <a:headEnd len="med" w="med" type="none"/>
            <a:tailEnd len="med" w="med" type="triangle"/>
          </a:ln>
        </p:spPr>
      </p:cxnSp>
      <p:sp>
        <p:nvSpPr>
          <p:cNvPr id="2323" name="Google Shape;2323;p299"/>
          <p:cNvSpPr txBox="1"/>
          <p:nvPr/>
        </p:nvSpPr>
        <p:spPr>
          <a:xfrm>
            <a:off x="2970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Only show specific rows</a:t>
            </a:r>
            <a:endParaRPr sz="1700">
              <a:solidFill>
                <a:srgbClr val="FFFFFF"/>
              </a:solidFill>
              <a:latin typeface="DM Sans"/>
              <a:ea typeface="DM Sans"/>
              <a:cs typeface="DM Sans"/>
              <a:sym typeface="DM Sans"/>
            </a:endParaRPr>
          </a:p>
        </p:txBody>
      </p:sp>
      <p:sp>
        <p:nvSpPr>
          <p:cNvPr id="2324" name="Google Shape;2324;p299"/>
          <p:cNvSpPr txBox="1"/>
          <p:nvPr>
            <p:ph idx="4294967295" type="subTitle"/>
          </p:nvPr>
        </p:nvSpPr>
        <p:spPr>
          <a:xfrm>
            <a:off x="70763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Provide differential fine grained access to datasets</a:t>
            </a:r>
            <a:endParaRPr/>
          </a:p>
        </p:txBody>
      </p:sp>
      <p:sp>
        <p:nvSpPr>
          <p:cNvPr id="2325" name="Google Shape;2325;p299"/>
          <p:cNvSpPr txBox="1"/>
          <p:nvPr/>
        </p:nvSpPr>
        <p:spPr>
          <a:xfrm>
            <a:off x="297000" y="3730325"/>
            <a:ext cx="5787000" cy="107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300">
                <a:solidFill>
                  <a:srgbClr val="6E6B5E"/>
                </a:solidFill>
                <a:latin typeface="Consolas"/>
                <a:ea typeface="Consolas"/>
                <a:cs typeface="Consolas"/>
                <a:sym typeface="Consolas"/>
              </a:rPr>
              <a:t>us_filter(region </a:t>
            </a:r>
            <a:r>
              <a:rPr lang="en-US" sz="1300">
                <a:solidFill>
                  <a:srgbClr val="B854D4"/>
                </a:solidFill>
                <a:latin typeface="Consolas"/>
                <a:ea typeface="Consolas"/>
                <a:cs typeface="Consolas"/>
                <a:sym typeface="Consolas"/>
              </a:rPr>
              <a:t>STRING</a:t>
            </a:r>
            <a:r>
              <a:rPr lang="en-US" sz="1300">
                <a:solidFill>
                  <a:srgbClr val="6E6B5E"/>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300">
                <a:solidFill>
                  <a:srgbClr val="6E6B5E"/>
                </a:solidFill>
                <a:latin typeface="Consolas"/>
                <a:ea typeface="Consolas"/>
                <a:cs typeface="Consolas"/>
                <a:sym typeface="Consolas"/>
              </a:rPr>
              <a:t>IF(IS_MEMBER(‘</a:t>
            </a:r>
            <a:r>
              <a:rPr lang="en-US" sz="1300">
                <a:solidFill>
                  <a:srgbClr val="6E6B5E"/>
                </a:solidFill>
                <a:latin typeface="Consolas"/>
                <a:ea typeface="Consolas"/>
                <a:cs typeface="Consolas"/>
                <a:sym typeface="Consolas"/>
              </a:rPr>
              <a:t>admin</a:t>
            </a:r>
            <a:r>
              <a:rPr lang="en-US" sz="1300">
                <a:solidFill>
                  <a:srgbClr val="6E6B5E"/>
                </a:solidFill>
                <a:latin typeface="Consolas"/>
                <a:ea typeface="Consolas"/>
                <a:cs typeface="Consolas"/>
                <a:sym typeface="Consolas"/>
              </a:rPr>
              <a:t>’), true, region=“US”);</a:t>
            </a:r>
            <a:br>
              <a:rPr lang="en-US" sz="13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ALTER TABLE</a:t>
            </a:r>
            <a:r>
              <a:rPr lang="en-US" sz="1300">
                <a:solidFill>
                  <a:srgbClr val="6E6B5E"/>
                </a:solidFill>
                <a:latin typeface="Consolas"/>
                <a:ea typeface="Consolas"/>
                <a:cs typeface="Consolas"/>
                <a:sym typeface="Consolas"/>
              </a:rPr>
              <a:t> sales </a:t>
            </a:r>
            <a:r>
              <a:rPr lang="en-US" sz="1300">
                <a:solidFill>
                  <a:srgbClr val="B854D4"/>
                </a:solidFill>
                <a:latin typeface="Consolas"/>
                <a:ea typeface="Consolas"/>
                <a:cs typeface="Consolas"/>
                <a:sym typeface="Consolas"/>
              </a:rPr>
              <a:t>SET ROW FILTER</a:t>
            </a:r>
            <a:r>
              <a:rPr lang="en-US" sz="1300">
                <a:solidFill>
                  <a:srgbClr val="6E6B5E"/>
                </a:solidFill>
                <a:latin typeface="Consolas"/>
                <a:ea typeface="Consolas"/>
                <a:cs typeface="Consolas"/>
                <a:sym typeface="Consolas"/>
              </a:rPr>
              <a:t> us_filter </a:t>
            </a:r>
            <a:r>
              <a:rPr lang="en-US" sz="1300">
                <a:solidFill>
                  <a:srgbClr val="B854D4"/>
                </a:solidFill>
                <a:latin typeface="Consolas"/>
                <a:ea typeface="Consolas"/>
                <a:cs typeface="Consolas"/>
                <a:sym typeface="Consolas"/>
              </a:rPr>
              <a:t>ON</a:t>
            </a:r>
            <a:r>
              <a:rPr lang="en-US" sz="1300">
                <a:solidFill>
                  <a:srgbClr val="6E6B5E"/>
                </a:solidFill>
                <a:latin typeface="Consolas"/>
                <a:ea typeface="Consolas"/>
                <a:cs typeface="Consolas"/>
                <a:sym typeface="Consolas"/>
              </a:rPr>
              <a:t> region;</a:t>
            </a:r>
            <a:endParaRPr sz="1300">
              <a:solidFill>
                <a:srgbClr val="6E6B5E"/>
              </a:solidFill>
              <a:latin typeface="Consolas"/>
              <a:ea typeface="Consolas"/>
              <a:cs typeface="Consolas"/>
              <a:sym typeface="Consolas"/>
            </a:endParaRPr>
          </a:p>
        </p:txBody>
      </p:sp>
      <p:sp>
        <p:nvSpPr>
          <p:cNvPr id="2326" name="Google Shape;2326;p299"/>
          <p:cNvSpPr txBox="1"/>
          <p:nvPr/>
        </p:nvSpPr>
        <p:spPr>
          <a:xfrm>
            <a:off x="297000" y="2605100"/>
            <a:ext cx="51123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a:t>
            </a:r>
            <a:r>
              <a:rPr lang="en-US" sz="1200">
                <a:solidFill>
                  <a:srgbClr val="6E6B5E"/>
                </a:solidFill>
                <a:latin typeface="Consolas"/>
                <a:ea typeface="Consolas"/>
                <a:cs typeface="Consolas"/>
                <a:sym typeface="Consolas"/>
              </a:rPr>
              <a:t> </a:t>
            </a:r>
            <a:r>
              <a:rPr lang="en-US" sz="1300">
                <a:solidFill>
                  <a:srgbClr val="B854D4"/>
                </a:solidFill>
                <a:latin typeface="Consolas"/>
                <a:ea typeface="Consolas"/>
                <a:cs typeface="Consolas"/>
                <a:sym typeface="Consolas"/>
              </a:rPr>
              <a:t>FUNCTION</a:t>
            </a:r>
            <a:r>
              <a:rPr lang="en-US" sz="1200">
                <a:solidFill>
                  <a:srgbClr val="6E6B5E"/>
                </a:solidFill>
                <a:latin typeface="Consolas"/>
                <a:ea typeface="Consolas"/>
                <a:cs typeface="Consolas"/>
                <a:sym typeface="Consolas"/>
              </a:rPr>
              <a:t> &lt;name&gt; ( &lt;parameter_name &gt; &lt;parameter_type&gt; .. )</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a:t>
            </a:r>
            <a:r>
              <a:rPr lang="en-US" sz="1200">
                <a:solidFill>
                  <a:srgbClr val="6E6B5E"/>
                </a:solidFill>
                <a:latin typeface="Consolas"/>
                <a:ea typeface="Consolas"/>
                <a:cs typeface="Consolas"/>
                <a:sym typeface="Consolas"/>
              </a:rPr>
              <a:t> {filter clause whose output must be a boolean}</a:t>
            </a:r>
            <a:br>
              <a:rPr lang="en-US" sz="1200">
                <a:solidFill>
                  <a:srgbClr val="6E6B5E"/>
                </a:solidFill>
                <a:latin typeface="Consolas"/>
                <a:ea typeface="Consolas"/>
                <a:cs typeface="Consolas"/>
                <a:sym typeface="Consolas"/>
              </a:rPr>
            </a:br>
            <a:endParaRPr sz="1200">
              <a:solidFill>
                <a:srgbClr val="6E6B5E"/>
              </a:solidFill>
              <a:latin typeface="Consolas"/>
              <a:ea typeface="Consolas"/>
              <a:cs typeface="Consolas"/>
              <a:sym typeface="Consolas"/>
            </a:endParaRPr>
          </a:p>
        </p:txBody>
      </p:sp>
      <p:sp>
        <p:nvSpPr>
          <p:cNvPr id="2327" name="Google Shape;2327;p299"/>
          <p:cNvSpPr txBox="1"/>
          <p:nvPr/>
        </p:nvSpPr>
        <p:spPr>
          <a:xfrm>
            <a:off x="8219775" y="5415075"/>
            <a:ext cx="197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Assign reusable mask to column</a:t>
            </a:r>
            <a:endParaRPr sz="1500">
              <a:latin typeface="DM Sans"/>
              <a:ea typeface="DM Sans"/>
              <a:cs typeface="DM Sans"/>
              <a:sym typeface="DM Sans"/>
            </a:endParaRPr>
          </a:p>
        </p:txBody>
      </p:sp>
      <p:sp>
        <p:nvSpPr>
          <p:cNvPr id="2328" name="Google Shape;2328;p299"/>
          <p:cNvSpPr txBox="1"/>
          <p:nvPr/>
        </p:nvSpPr>
        <p:spPr>
          <a:xfrm>
            <a:off x="10265100" y="5726050"/>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Specify mask or function to mask</a:t>
            </a:r>
            <a:endParaRPr sz="1500">
              <a:latin typeface="DM Sans"/>
              <a:ea typeface="DM Sans"/>
              <a:cs typeface="DM Sans"/>
              <a:sym typeface="DM Sans"/>
            </a:endParaRPr>
          </a:p>
        </p:txBody>
      </p:sp>
      <p:sp>
        <p:nvSpPr>
          <p:cNvPr id="2329" name="Google Shape;2329;p299"/>
          <p:cNvSpPr txBox="1"/>
          <p:nvPr/>
        </p:nvSpPr>
        <p:spPr>
          <a:xfrm>
            <a:off x="6621600" y="5445975"/>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2330" name="Google Shape;2330;p299"/>
          <p:cNvCxnSpPr/>
          <p:nvPr/>
        </p:nvCxnSpPr>
        <p:spPr>
          <a:xfrm>
            <a:off x="9198000" y="4792750"/>
            <a:ext cx="237900" cy="695100"/>
          </a:xfrm>
          <a:prstGeom prst="straightConnector1">
            <a:avLst/>
          </a:prstGeom>
          <a:noFill/>
          <a:ln cap="flat" cmpd="sng" w="19050">
            <a:solidFill>
              <a:srgbClr val="FF3621"/>
            </a:solidFill>
            <a:prstDash val="solid"/>
            <a:round/>
            <a:headEnd len="med" w="med" type="none"/>
            <a:tailEnd len="med" w="med" type="triangle"/>
          </a:ln>
        </p:spPr>
      </p:cxnSp>
      <p:cxnSp>
        <p:nvCxnSpPr>
          <p:cNvPr id="2331" name="Google Shape;2331;p299"/>
          <p:cNvCxnSpPr/>
          <p:nvPr/>
        </p:nvCxnSpPr>
        <p:spPr>
          <a:xfrm flipH="1">
            <a:off x="7557950" y="4343775"/>
            <a:ext cx="180900" cy="1168500"/>
          </a:xfrm>
          <a:prstGeom prst="straightConnector1">
            <a:avLst/>
          </a:prstGeom>
          <a:noFill/>
          <a:ln cap="flat" cmpd="sng" w="19050">
            <a:solidFill>
              <a:srgbClr val="FF3621"/>
            </a:solidFill>
            <a:prstDash val="solid"/>
            <a:round/>
            <a:headEnd len="med" w="med" type="none"/>
            <a:tailEnd len="med" w="med" type="triangle"/>
          </a:ln>
        </p:spPr>
      </p:cxnSp>
      <p:cxnSp>
        <p:nvCxnSpPr>
          <p:cNvPr id="2332" name="Google Shape;2332;p299"/>
          <p:cNvCxnSpPr/>
          <p:nvPr/>
        </p:nvCxnSpPr>
        <p:spPr>
          <a:xfrm>
            <a:off x="9944650" y="4265200"/>
            <a:ext cx="1239600" cy="1461000"/>
          </a:xfrm>
          <a:prstGeom prst="straightConnector1">
            <a:avLst/>
          </a:prstGeom>
          <a:noFill/>
          <a:ln cap="flat" cmpd="sng" w="19050">
            <a:solidFill>
              <a:srgbClr val="FF3621"/>
            </a:solidFill>
            <a:prstDash val="solid"/>
            <a:round/>
            <a:headEnd len="med" w="med" type="none"/>
            <a:tailEnd len="med" w="med" type="triangle"/>
          </a:ln>
        </p:spPr>
      </p:cxnSp>
      <p:sp>
        <p:nvSpPr>
          <p:cNvPr id="2333" name="Google Shape;2333;p299"/>
          <p:cNvSpPr txBox="1"/>
          <p:nvPr/>
        </p:nvSpPr>
        <p:spPr>
          <a:xfrm>
            <a:off x="65454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Mask or redact sensitive columns</a:t>
            </a:r>
            <a:endParaRPr sz="1700">
              <a:solidFill>
                <a:srgbClr val="FFFFFF"/>
              </a:solidFill>
              <a:latin typeface="DM Sans"/>
              <a:ea typeface="DM Sans"/>
              <a:cs typeface="DM Sans"/>
              <a:sym typeface="DM Sans"/>
            </a:endParaRPr>
          </a:p>
        </p:txBody>
      </p:sp>
      <p:sp>
        <p:nvSpPr>
          <p:cNvPr id="2334" name="Google Shape;2334;p299"/>
          <p:cNvSpPr txBox="1"/>
          <p:nvPr/>
        </p:nvSpPr>
        <p:spPr>
          <a:xfrm>
            <a:off x="6545400" y="3730325"/>
            <a:ext cx="5787000" cy="1445400"/>
          </a:xfrm>
          <a:prstGeom prst="rect">
            <a:avLst/>
          </a:prstGeom>
          <a:noFill/>
          <a:ln>
            <a:noFill/>
          </a:ln>
        </p:spPr>
        <p:txBody>
          <a:bodyPr anchorCtr="0" anchor="t" bIns="91425" lIns="91425" spcFirstLastPara="1" rIns="91425" wrap="square" tIns="91425">
            <a:spAutoFit/>
          </a:bodyPr>
          <a:lstStyle/>
          <a:p>
            <a:pPr indent="0" lvl="0" marL="0" marR="457200" rtl="0" algn="l">
              <a:spcBef>
                <a:spcPts val="0"/>
              </a:spcBef>
              <a:spcAft>
                <a:spcPts val="0"/>
              </a:spcAft>
              <a:buNone/>
            </a:pPr>
            <a:r>
              <a:rPr lang="en-US" sz="1300">
                <a:solidFill>
                  <a:srgbClr val="B854D4"/>
                </a:solidFill>
                <a:latin typeface="Consolas"/>
                <a:ea typeface="Consolas"/>
                <a:cs typeface="Consolas"/>
                <a:sym typeface="Consolas"/>
              </a:rPr>
              <a:t>CREATE FUNCTION</a:t>
            </a:r>
            <a:r>
              <a:rPr lang="en-US" sz="1200">
                <a:solidFill>
                  <a:srgbClr val="6E6B5E"/>
                </a:solidFill>
                <a:latin typeface="Consolas"/>
                <a:ea typeface="Consolas"/>
                <a:cs typeface="Consolas"/>
                <a:sym typeface="Consolas"/>
              </a:rPr>
              <a:t> ssn_mask(ssn </a:t>
            </a:r>
            <a:r>
              <a:rPr lang="en-US" sz="1300">
                <a:solidFill>
                  <a:srgbClr val="B854D4"/>
                </a:solidFill>
                <a:latin typeface="Consolas"/>
                <a:ea typeface="Consolas"/>
                <a:cs typeface="Consolas"/>
                <a:sym typeface="Consolas"/>
              </a:rPr>
              <a:t>STRING</a:t>
            </a:r>
            <a:r>
              <a:rPr lang="en-US" sz="1200">
                <a:solidFill>
                  <a:srgbClr val="6E6B5E"/>
                </a:solidFill>
                <a:latin typeface="Consolas"/>
                <a:ea typeface="Consolas"/>
                <a:cs typeface="Consolas"/>
                <a:sym typeface="Consolas"/>
              </a:rPr>
              <a:t>)</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IF</a:t>
            </a:r>
            <a:r>
              <a:rPr lang="en-US" sz="1200">
                <a:solidFill>
                  <a:srgbClr val="6E6B5E"/>
                </a:solidFill>
                <a:latin typeface="Consolas"/>
                <a:ea typeface="Consolas"/>
                <a:cs typeface="Consolas"/>
                <a:sym typeface="Consolas"/>
              </a:rPr>
              <a:t>(</a:t>
            </a:r>
            <a:r>
              <a:rPr lang="en-US" sz="1300">
                <a:solidFill>
                  <a:srgbClr val="B854D4"/>
                </a:solidFill>
                <a:latin typeface="Consolas"/>
                <a:ea typeface="Consolas"/>
                <a:cs typeface="Consolas"/>
                <a:sym typeface="Consolas"/>
              </a:rPr>
              <a:t>IS_MEMBER</a:t>
            </a:r>
            <a:r>
              <a:rPr lang="en-US" sz="1200">
                <a:solidFill>
                  <a:srgbClr val="6E6B5E"/>
                </a:solidFill>
                <a:latin typeface="Consolas"/>
                <a:ea typeface="Consolas"/>
                <a:cs typeface="Consolas"/>
                <a:sym typeface="Consolas"/>
              </a:rPr>
              <a:t>(‘admin’), ssn, “****”);</a:t>
            </a:r>
            <a:br>
              <a:rPr lang="en-US" sz="12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indent="0" lvl="0" marL="0" marR="457200" rtl="0" algn="l">
              <a:spcBef>
                <a:spcPts val="0"/>
              </a:spcBef>
              <a:spcAft>
                <a:spcPts val="0"/>
              </a:spcAft>
              <a:buNone/>
            </a:pPr>
            <a:r>
              <a:rPr lang="en-US" sz="1300">
                <a:solidFill>
                  <a:srgbClr val="B854D4"/>
                </a:solidFill>
                <a:latin typeface="Consolas"/>
                <a:ea typeface="Consolas"/>
                <a:cs typeface="Consolas"/>
                <a:sym typeface="Consolas"/>
              </a:rPr>
              <a:t>ALTER TABLE </a:t>
            </a:r>
            <a:r>
              <a:rPr lang="en-US" sz="1200">
                <a:solidFill>
                  <a:srgbClr val="6E6B5E"/>
                </a:solidFill>
                <a:latin typeface="Consolas"/>
                <a:ea typeface="Consolas"/>
                <a:cs typeface="Consolas"/>
                <a:sym typeface="Consolas"/>
              </a:rPr>
              <a:t>users</a:t>
            </a:r>
            <a:r>
              <a:rPr lang="en-US" sz="1300">
                <a:solidFill>
                  <a:srgbClr val="B854D4"/>
                </a:solidFill>
                <a:latin typeface="Consolas"/>
                <a:ea typeface="Consolas"/>
                <a:cs typeface="Consolas"/>
                <a:sym typeface="Consolas"/>
              </a:rPr>
              <a:t> ALTER COLUMN </a:t>
            </a:r>
            <a:r>
              <a:rPr lang="en-US" sz="1200">
                <a:solidFill>
                  <a:srgbClr val="6E6B5E"/>
                </a:solidFill>
                <a:latin typeface="Consolas"/>
                <a:ea typeface="Consolas"/>
                <a:cs typeface="Consolas"/>
                <a:sym typeface="Consolas"/>
              </a:rPr>
              <a:t>table_ssn</a:t>
            </a:r>
            <a:r>
              <a:rPr lang="en-US" sz="1300">
                <a:solidFill>
                  <a:srgbClr val="B854D4"/>
                </a:solidFill>
                <a:latin typeface="Consolas"/>
                <a:ea typeface="Consolas"/>
                <a:cs typeface="Consolas"/>
                <a:sym typeface="Consolas"/>
              </a:rPr>
              <a:t> SET MASK </a:t>
            </a:r>
            <a:r>
              <a:rPr lang="en-US" sz="1200">
                <a:solidFill>
                  <a:srgbClr val="6E6B5E"/>
                </a:solidFill>
                <a:latin typeface="Consolas"/>
                <a:ea typeface="Consolas"/>
                <a:cs typeface="Consolas"/>
                <a:sym typeface="Consolas"/>
              </a:rPr>
              <a:t>ssn_mask</a:t>
            </a:r>
            <a:r>
              <a:rPr lang="en-US" sz="1300">
                <a:solidFill>
                  <a:srgbClr val="B854D4"/>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300">
              <a:solidFill>
                <a:srgbClr val="B854D4"/>
              </a:solidFill>
              <a:latin typeface="Consolas"/>
              <a:ea typeface="Consolas"/>
              <a:cs typeface="Consolas"/>
              <a:sym typeface="Consolas"/>
            </a:endParaRPr>
          </a:p>
        </p:txBody>
      </p:sp>
      <p:sp>
        <p:nvSpPr>
          <p:cNvPr id="2335" name="Google Shape;2335;p299"/>
          <p:cNvSpPr txBox="1"/>
          <p:nvPr/>
        </p:nvSpPr>
        <p:spPr>
          <a:xfrm>
            <a:off x="6545400" y="2605100"/>
            <a:ext cx="5112300" cy="104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200">
                <a:solidFill>
                  <a:srgbClr val="6E6B5E"/>
                </a:solidFill>
                <a:latin typeface="Consolas"/>
                <a:ea typeface="Consolas"/>
                <a:cs typeface="Consolas"/>
                <a:sym typeface="Consolas"/>
              </a:rPr>
              <a:t>&lt;name&gt; (&lt;parameter_name&gt;, &lt;parameter_type&gt;, [, &lt;column&gt;...])</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200">
                <a:solidFill>
                  <a:srgbClr val="6E6B5E"/>
                </a:solidFill>
                <a:latin typeface="Consolas"/>
                <a:ea typeface="Consolas"/>
                <a:cs typeface="Consolas"/>
                <a:sym typeface="Consolas"/>
              </a:rPr>
              <a:t>{expression with the same type as the first parameter}</a:t>
            </a:r>
            <a:endParaRPr sz="1200">
              <a:solidFill>
                <a:srgbClr val="6E6B5E"/>
              </a:solidFill>
              <a:latin typeface="Consolas"/>
              <a:ea typeface="Consolas"/>
              <a:cs typeface="Consolas"/>
              <a:sym typeface="Consolas"/>
            </a:endParaRPr>
          </a:p>
        </p:txBody>
      </p:sp>
      <p:cxnSp>
        <p:nvCxnSpPr>
          <p:cNvPr id="2336" name="Google Shape;2336;p299"/>
          <p:cNvCxnSpPr/>
          <p:nvPr/>
        </p:nvCxnSpPr>
        <p:spPr>
          <a:xfrm flipH="1">
            <a:off x="6095925" y="2060825"/>
            <a:ext cx="13800" cy="4506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300"/>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Simplification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301"/>
          <p:cNvSpPr txBox="1"/>
          <p:nvPr>
            <p:ph idx="2" type="body"/>
          </p:nvPr>
        </p:nvSpPr>
        <p:spPr>
          <a:xfrm>
            <a:off x="762000" y="1988833"/>
            <a:ext cx="5846700" cy="1146300"/>
          </a:xfrm>
          <a:prstGeom prst="rect">
            <a:avLst/>
          </a:prstGeom>
        </p:spPr>
        <p:txBody>
          <a:bodyPr anchorCtr="0" anchor="t" bIns="0" lIns="0" spcFirstLastPara="1" rIns="0" wrap="square" tIns="0">
            <a:spAutoFit/>
          </a:bodyPr>
          <a:lstStyle/>
          <a:p>
            <a:pPr indent="-266700" lvl="0" marL="317500" rtl="0" algn="l">
              <a:spcBef>
                <a:spcPts val="1300"/>
              </a:spcBef>
              <a:spcAft>
                <a:spcPts val="0"/>
              </a:spcAft>
              <a:buClr>
                <a:schemeClr val="dk2"/>
              </a:buClr>
              <a:buSzPts val="1600"/>
              <a:buChar char="●"/>
            </a:pPr>
            <a:r>
              <a:rPr lang="en-US" sz="1600"/>
              <a:t>Generate, explain, and fix code with natural language</a:t>
            </a:r>
            <a:endParaRPr sz="1600"/>
          </a:p>
          <a:p>
            <a:pPr indent="-266700" lvl="0" marL="317500" rtl="0" algn="l">
              <a:spcBef>
                <a:spcPts val="1300"/>
              </a:spcBef>
              <a:spcAft>
                <a:spcPts val="0"/>
              </a:spcAft>
              <a:buClr>
                <a:schemeClr val="dk2"/>
              </a:buClr>
              <a:buSzPts val="1600"/>
              <a:buChar char="●"/>
            </a:pPr>
            <a:r>
              <a:rPr lang="en-US" sz="1600"/>
              <a:t>AI assistance in every developer experience</a:t>
            </a:r>
            <a:endParaRPr sz="1600"/>
          </a:p>
          <a:p>
            <a:pPr indent="-266700" lvl="0" marL="317500" rtl="0" algn="l">
              <a:spcBef>
                <a:spcPts val="1300"/>
              </a:spcBef>
              <a:spcAft>
                <a:spcPts val="1300"/>
              </a:spcAft>
              <a:buClr>
                <a:schemeClr val="dk2"/>
              </a:buClr>
              <a:buSzPts val="1600"/>
              <a:buChar char="●"/>
            </a:pPr>
            <a:r>
              <a:rPr lang="en-US" sz="1600"/>
              <a:t>Uses Unity Catalog metadata for highly relevant answers</a:t>
            </a:r>
            <a:endParaRPr sz="1600"/>
          </a:p>
        </p:txBody>
      </p:sp>
      <p:sp>
        <p:nvSpPr>
          <p:cNvPr id="2348" name="Google Shape;2348;p301"/>
          <p:cNvSpPr txBox="1"/>
          <p:nvPr/>
        </p:nvSpPr>
        <p:spPr>
          <a:xfrm>
            <a:off x="8513367" y="4743967"/>
            <a:ext cx="3043500" cy="15075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US" sz="2700">
                <a:solidFill>
                  <a:schemeClr val="lt1"/>
                </a:solidFill>
                <a:latin typeface="DM Sans"/>
                <a:ea typeface="DM Sans"/>
                <a:cs typeface="DM Sans"/>
                <a:sym typeface="DM Sans"/>
              </a:rPr>
              <a:t>Over 100K</a:t>
            </a:r>
            <a:endParaRPr b="1" sz="27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b="1" lang="en-US" sz="2700">
                <a:solidFill>
                  <a:schemeClr val="lt1"/>
                </a:solidFill>
                <a:latin typeface="DM Sans"/>
                <a:ea typeface="DM Sans"/>
                <a:cs typeface="DM Sans"/>
                <a:sym typeface="DM Sans"/>
              </a:rPr>
              <a:t>users assisted </a:t>
            </a:r>
            <a:endParaRPr b="1" sz="27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b="1" lang="en-US" sz="2700">
                <a:solidFill>
                  <a:schemeClr val="lt1"/>
                </a:solidFill>
                <a:latin typeface="DM Sans"/>
                <a:ea typeface="DM Sans"/>
                <a:cs typeface="DM Sans"/>
                <a:sym typeface="DM Sans"/>
              </a:rPr>
              <a:t>in Jan 2024</a:t>
            </a:r>
            <a:endParaRPr b="1" sz="2700">
              <a:solidFill>
                <a:schemeClr val="lt1"/>
              </a:solidFill>
              <a:latin typeface="DM Sans"/>
              <a:ea typeface="DM Sans"/>
              <a:cs typeface="DM Sans"/>
              <a:sym typeface="DM Sans"/>
            </a:endParaRPr>
          </a:p>
        </p:txBody>
      </p:sp>
      <p:sp>
        <p:nvSpPr>
          <p:cNvPr id="2349" name="Google Shape;2349;p301"/>
          <p:cNvSpPr txBox="1"/>
          <p:nvPr/>
        </p:nvSpPr>
        <p:spPr>
          <a:xfrm>
            <a:off x="714133" y="3374167"/>
            <a:ext cx="55125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DM Sans"/>
                <a:ea typeface="DM Sans"/>
                <a:cs typeface="DM Sans"/>
                <a:sym typeface="DM Sans"/>
              </a:rPr>
              <a:t>“</a:t>
            </a:r>
            <a:r>
              <a:rPr i="1" lang="en-US" sz="1200">
                <a:solidFill>
                  <a:schemeClr val="dk1"/>
                </a:solidFill>
                <a:latin typeface="DM Sans"/>
                <a:ea typeface="DM Sans"/>
                <a:cs typeface="DM Sans"/>
                <a:sym typeface="DM Sans"/>
              </a:rPr>
              <a:t>A groundbreaking AI-powered tool that transforms coding productivity!</a:t>
            </a:r>
            <a:r>
              <a:rPr lang="en-US" sz="1200">
                <a:solidFill>
                  <a:schemeClr val="dk1"/>
                </a:solidFill>
                <a:latin typeface="DM Sans"/>
                <a:ea typeface="DM Sans"/>
                <a:cs typeface="DM Sans"/>
                <a:sym typeface="DM Sans"/>
              </a:rPr>
              <a:t>” —Saptagiri Kintali, VP/SDM Data @ Morgan Stanley</a:t>
            </a:r>
            <a:endParaRPr sz="1200">
              <a:solidFill>
                <a:schemeClr val="dk1"/>
              </a:solidFill>
              <a:latin typeface="DM Sans"/>
              <a:ea typeface="DM Sans"/>
              <a:cs typeface="DM Sans"/>
              <a:sym typeface="DM Sans"/>
            </a:endParaRPr>
          </a:p>
        </p:txBody>
      </p:sp>
      <p:sp>
        <p:nvSpPr>
          <p:cNvPr id="2350" name="Google Shape;2350;p301"/>
          <p:cNvSpPr txBox="1"/>
          <p:nvPr/>
        </p:nvSpPr>
        <p:spPr>
          <a:xfrm>
            <a:off x="714133" y="3943142"/>
            <a:ext cx="4451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DM Sans"/>
                <a:ea typeface="DM Sans"/>
                <a:cs typeface="DM Sans"/>
                <a:sym typeface="DM Sans"/>
              </a:rPr>
              <a:t>“</a:t>
            </a:r>
            <a:r>
              <a:rPr i="1" lang="en-US" sz="1200">
                <a:solidFill>
                  <a:schemeClr val="dk1"/>
                </a:solidFill>
                <a:latin typeface="DM Sans"/>
                <a:ea typeface="DM Sans"/>
                <a:cs typeface="DM Sans"/>
                <a:sym typeface="DM Sans"/>
              </a:rPr>
              <a:t>The convergence of generative AI and data development</a:t>
            </a:r>
            <a:r>
              <a:rPr lang="en-US" sz="1200">
                <a:solidFill>
                  <a:schemeClr val="dk1"/>
                </a:solidFill>
                <a:latin typeface="DM Sans"/>
                <a:ea typeface="DM Sans"/>
                <a:cs typeface="DM Sans"/>
                <a:sym typeface="DM Sans"/>
              </a:rPr>
              <a:t>” —Alaeddin Khader, Director Data &amp; AI @ Core42</a:t>
            </a:r>
            <a:endParaRPr sz="1200">
              <a:solidFill>
                <a:schemeClr val="dk1"/>
              </a:solidFill>
              <a:latin typeface="DM Sans"/>
              <a:ea typeface="DM Sans"/>
              <a:cs typeface="DM Sans"/>
              <a:sym typeface="DM Sans"/>
            </a:endParaRPr>
          </a:p>
        </p:txBody>
      </p:sp>
      <p:sp>
        <p:nvSpPr>
          <p:cNvPr id="2351" name="Google Shape;2351;p301"/>
          <p:cNvSpPr txBox="1"/>
          <p:nvPr/>
        </p:nvSpPr>
        <p:spPr>
          <a:xfrm>
            <a:off x="714133" y="5185267"/>
            <a:ext cx="73212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DM Sans"/>
                <a:ea typeface="DM Sans"/>
                <a:cs typeface="DM Sans"/>
                <a:sym typeface="DM Sans"/>
              </a:rPr>
              <a:t>“</a:t>
            </a:r>
            <a:r>
              <a:rPr i="1" lang="en-US" sz="1200">
                <a:solidFill>
                  <a:schemeClr val="dk1"/>
                </a:solidFill>
                <a:latin typeface="DM Sans"/>
                <a:ea typeface="DM Sans"/>
                <a:cs typeface="DM Sans"/>
                <a:sym typeface="DM Sans"/>
              </a:rPr>
              <a:t>This cutting-edge AI companion has revolutionized my data analysis journey, simplifying complex tasks and accelerating productivity.</a:t>
            </a:r>
            <a:r>
              <a:rPr lang="en-US" sz="1200">
                <a:solidFill>
                  <a:schemeClr val="dk1"/>
                </a:solidFill>
                <a:latin typeface="DM Sans"/>
                <a:ea typeface="DM Sans"/>
                <a:cs typeface="DM Sans"/>
                <a:sym typeface="DM Sans"/>
              </a:rPr>
              <a:t>” —Byron Exaporriton, Analytics Engineer @ ABN AMRO</a:t>
            </a:r>
            <a:endParaRPr sz="1200">
              <a:solidFill>
                <a:schemeClr val="dk1"/>
              </a:solidFill>
              <a:latin typeface="DM Sans"/>
              <a:ea typeface="DM Sans"/>
              <a:cs typeface="DM Sans"/>
              <a:sym typeface="DM Sans"/>
            </a:endParaRPr>
          </a:p>
        </p:txBody>
      </p:sp>
      <p:sp>
        <p:nvSpPr>
          <p:cNvPr id="2352" name="Google Shape;2352;p301"/>
          <p:cNvSpPr txBox="1"/>
          <p:nvPr/>
        </p:nvSpPr>
        <p:spPr>
          <a:xfrm>
            <a:off x="714133" y="4564192"/>
            <a:ext cx="61203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DM Sans"/>
                <a:ea typeface="DM Sans"/>
                <a:cs typeface="DM Sans"/>
                <a:sym typeface="DM Sans"/>
              </a:rPr>
              <a:t>“</a:t>
            </a:r>
            <a:r>
              <a:rPr i="1" lang="en-US" sz="1200">
                <a:solidFill>
                  <a:schemeClr val="dk1"/>
                </a:solidFill>
                <a:latin typeface="DM Sans"/>
                <a:ea typeface="DM Sans"/>
                <a:cs typeface="DM Sans"/>
                <a:sym typeface="DM Sans"/>
              </a:rPr>
              <a:t>I was able to code 200+ lines of robust code this week in a language I've never coded before</a:t>
            </a:r>
            <a:r>
              <a:rPr lang="en-US" sz="1200">
                <a:solidFill>
                  <a:schemeClr val="dk1"/>
                </a:solidFill>
                <a:latin typeface="DM Sans"/>
                <a:ea typeface="DM Sans"/>
                <a:cs typeface="DM Sans"/>
                <a:sym typeface="DM Sans"/>
              </a:rPr>
              <a:t>” —Josue A. Bogran, Solutions Architect Manager @ Kythera Labs</a:t>
            </a:r>
            <a:endParaRPr sz="1200">
              <a:solidFill>
                <a:schemeClr val="dk1"/>
              </a:solidFill>
              <a:latin typeface="DM Sans"/>
              <a:ea typeface="DM Sans"/>
              <a:cs typeface="DM Sans"/>
              <a:sym typeface="DM Sans"/>
            </a:endParaRPr>
          </a:p>
        </p:txBody>
      </p:sp>
      <p:grpSp>
        <p:nvGrpSpPr>
          <p:cNvPr id="2353" name="Google Shape;2353;p301"/>
          <p:cNvGrpSpPr/>
          <p:nvPr/>
        </p:nvGrpSpPr>
        <p:grpSpPr>
          <a:xfrm>
            <a:off x="6609136" y="1731666"/>
            <a:ext cx="4949146" cy="2783898"/>
            <a:chOff x="5226819" y="1298750"/>
            <a:chExt cx="3441926" cy="1936086"/>
          </a:xfrm>
        </p:grpSpPr>
        <p:pic>
          <p:nvPicPr>
            <p:cNvPr id="2354" name="Google Shape;2354;p301"/>
            <p:cNvPicPr preferRelativeResize="0"/>
            <p:nvPr/>
          </p:nvPicPr>
          <p:blipFill>
            <a:blip r:embed="rId3">
              <a:alphaModFix/>
            </a:blip>
            <a:stretch>
              <a:fillRect/>
            </a:stretch>
          </p:blipFill>
          <p:spPr>
            <a:xfrm>
              <a:off x="5226819" y="1298750"/>
              <a:ext cx="3441926" cy="1936086"/>
            </a:xfrm>
            <a:prstGeom prst="rect">
              <a:avLst/>
            </a:prstGeom>
            <a:noFill/>
            <a:ln>
              <a:noFill/>
            </a:ln>
            <a:effectLst>
              <a:outerShdw blurRad="57150" rotWithShape="0" algn="bl" dir="5400000" dist="19050">
                <a:srgbClr val="000000">
                  <a:alpha val="50000"/>
                </a:srgbClr>
              </a:outerShdw>
              <a:reflection blurRad="0" dir="5400000" dist="38100" endA="0" endPos="16000" fadeDir="5400012" kx="0" rotWithShape="0" algn="bl" stA="27000" stPos="0" sy="-100000" ky="0"/>
            </a:effectLst>
          </p:spPr>
        </p:pic>
        <p:pic>
          <p:nvPicPr>
            <p:cNvPr id="2355" name="Google Shape;2355;p301"/>
            <p:cNvPicPr preferRelativeResize="0"/>
            <p:nvPr/>
          </p:nvPicPr>
          <p:blipFill>
            <a:blip r:embed="rId4">
              <a:alphaModFix/>
            </a:blip>
            <a:stretch>
              <a:fillRect/>
            </a:stretch>
          </p:blipFill>
          <p:spPr>
            <a:xfrm>
              <a:off x="5233650" y="1309675"/>
              <a:ext cx="346800" cy="102525"/>
            </a:xfrm>
            <a:prstGeom prst="rect">
              <a:avLst/>
            </a:prstGeom>
            <a:noFill/>
            <a:ln>
              <a:noFill/>
            </a:ln>
          </p:spPr>
        </p:pic>
      </p:grpSp>
      <p:pic>
        <p:nvPicPr>
          <p:cNvPr id="2356" name="Google Shape;2356;p301"/>
          <p:cNvPicPr preferRelativeResize="0"/>
          <p:nvPr/>
        </p:nvPicPr>
        <p:blipFill rotWithShape="1">
          <a:blip r:embed="rId5">
            <a:alphaModFix/>
          </a:blip>
          <a:srcRect b="0" l="8573" r="36257" t="0"/>
          <a:stretch/>
        </p:blipFill>
        <p:spPr>
          <a:xfrm>
            <a:off x="9710629" y="366717"/>
            <a:ext cx="1222486" cy="546681"/>
          </a:xfrm>
          <a:prstGeom prst="rect">
            <a:avLst/>
          </a:prstGeom>
          <a:noFill/>
          <a:ln>
            <a:noFill/>
          </a:ln>
        </p:spPr>
      </p:pic>
      <p:pic>
        <p:nvPicPr>
          <p:cNvPr id="2357" name="Google Shape;2357;p301"/>
          <p:cNvPicPr preferRelativeResize="0"/>
          <p:nvPr/>
        </p:nvPicPr>
        <p:blipFill rotWithShape="1">
          <a:blip r:embed="rId5">
            <a:alphaModFix/>
          </a:blip>
          <a:srcRect b="0" l="61901" r="9833" t="0"/>
          <a:stretch/>
        </p:blipFill>
        <p:spPr>
          <a:xfrm>
            <a:off x="10930493" y="366719"/>
            <a:ext cx="626298" cy="546681"/>
          </a:xfrm>
          <a:prstGeom prst="rect">
            <a:avLst/>
          </a:prstGeom>
          <a:noFill/>
          <a:ln>
            <a:noFill/>
          </a:ln>
        </p:spPr>
      </p:pic>
      <p:sp>
        <p:nvSpPr>
          <p:cNvPr id="2358" name="Google Shape;2358;p301"/>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Databricks Assistant</a:t>
            </a:r>
            <a:endParaRPr/>
          </a:p>
        </p:txBody>
      </p:sp>
      <p:sp>
        <p:nvSpPr>
          <p:cNvPr id="2359" name="Google Shape;2359;p301"/>
          <p:cNvSpPr txBox="1"/>
          <p:nvPr>
            <p:ph idx="1" type="subTitle"/>
          </p:nvPr>
        </p:nvSpPr>
        <p:spPr>
          <a:xfrm>
            <a:off x="765001" y="1174700"/>
            <a:ext cx="8945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Boost productivity with your context-aware AI assistant</a:t>
            </a:r>
            <a:endParaRPr/>
          </a:p>
        </p:txBody>
      </p:sp>
      <p:sp>
        <p:nvSpPr>
          <p:cNvPr id="2360" name="Google Shape;2360;p301"/>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361" name="Google Shape;2361;p301"/>
          <p:cNvSpPr/>
          <p:nvPr/>
        </p:nvSpPr>
        <p:spPr>
          <a:xfrm>
            <a:off x="762200" y="5858400"/>
            <a:ext cx="32724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GA</a:t>
            </a:r>
            <a:endParaRPr sz="1600">
              <a:solidFill>
                <a:srgbClr val="FFFFFF"/>
              </a:solidFill>
              <a:latin typeface="DM Sans Medium"/>
              <a:ea typeface="DM Sans Medium"/>
              <a:cs typeface="DM Sans Medium"/>
              <a:sym typeface="DM Sans Medium"/>
            </a:endParaRPr>
          </a:p>
        </p:txBody>
      </p:sp>
      <p:sp>
        <p:nvSpPr>
          <p:cNvPr id="2362" name="Google Shape;2362;p301"/>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302"/>
          <p:cNvSpPr txBox="1"/>
          <p:nvPr>
            <p:ph idx="4294967295" type="body"/>
          </p:nvPr>
        </p:nvSpPr>
        <p:spPr>
          <a:xfrm>
            <a:off x="766500" y="2003867"/>
            <a:ext cx="53991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800"/>
              <a:buNone/>
            </a:pPr>
            <a:r>
              <a:rPr b="1" lang="en-US"/>
              <a:t>Removes the need to manage job clusters by offering cost efficient, highly reliable serverless compute</a:t>
            </a:r>
            <a:endParaRPr b="1" sz="2400"/>
          </a:p>
        </p:txBody>
      </p:sp>
      <p:sp>
        <p:nvSpPr>
          <p:cNvPr id="2368" name="Google Shape;2368;p302"/>
          <p:cNvSpPr/>
          <p:nvPr/>
        </p:nvSpPr>
        <p:spPr>
          <a:xfrm>
            <a:off x="743712" y="5853233"/>
            <a:ext cx="44379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Private Preview on AWS and Azure</a:t>
            </a:r>
            <a:endParaRPr sz="1600">
              <a:solidFill>
                <a:srgbClr val="FFFFFF"/>
              </a:solidFill>
              <a:latin typeface="DM Sans Medium"/>
              <a:ea typeface="DM Sans Medium"/>
              <a:cs typeface="DM Sans Medium"/>
              <a:sym typeface="DM Sans Medium"/>
            </a:endParaRPr>
          </a:p>
        </p:txBody>
      </p:sp>
      <p:sp>
        <p:nvSpPr>
          <p:cNvPr id="2369" name="Google Shape;2369;p302"/>
          <p:cNvSpPr txBox="1"/>
          <p:nvPr/>
        </p:nvSpPr>
        <p:spPr>
          <a:xfrm>
            <a:off x="749433" y="3429000"/>
            <a:ext cx="6167700" cy="122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Efficient, fast-scaling compute with no idle time </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Simplifies job setup</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Shields users from cloud disruptions</a:t>
            </a:r>
            <a:endParaRPr sz="1600">
              <a:solidFill>
                <a:schemeClr val="accent1"/>
              </a:solidFill>
              <a:latin typeface="DM Sans Medium"/>
              <a:ea typeface="DM Sans Medium"/>
              <a:cs typeface="DM Sans Medium"/>
              <a:sym typeface="DM Sans Medium"/>
            </a:endParaRPr>
          </a:p>
        </p:txBody>
      </p:sp>
      <p:cxnSp>
        <p:nvCxnSpPr>
          <p:cNvPr id="2370" name="Google Shape;2370;p302"/>
          <p:cNvCxnSpPr/>
          <p:nvPr/>
        </p:nvCxnSpPr>
        <p:spPr>
          <a:xfrm>
            <a:off x="766500" y="38057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2371" name="Google Shape;2371;p302"/>
          <p:cNvCxnSpPr/>
          <p:nvPr/>
        </p:nvCxnSpPr>
        <p:spPr>
          <a:xfrm>
            <a:off x="766500" y="42970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2372" name="Google Shape;2372;p302"/>
          <p:cNvSpPr txBox="1"/>
          <p:nvPr>
            <p:ph idx="12" type="sldNum"/>
          </p:nvPr>
        </p:nvSpPr>
        <p:spPr>
          <a:xfrm>
            <a:off x="14800746"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3" name="Google Shape;2373;p302"/>
          <p:cNvSpPr txBox="1"/>
          <p:nvPr>
            <p:ph type="title"/>
          </p:nvPr>
        </p:nvSpPr>
        <p:spPr>
          <a:xfrm>
            <a:off x="766504" y="601129"/>
            <a:ext cx="14216100" cy="777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Serverless Compute for Workflows</a:t>
            </a:r>
            <a:endParaRPr/>
          </a:p>
        </p:txBody>
      </p:sp>
      <p:sp>
        <p:nvSpPr>
          <p:cNvPr id="2374" name="Google Shape;2374;p302"/>
          <p:cNvSpPr txBox="1"/>
          <p:nvPr>
            <p:ph idx="1" type="subTitle"/>
          </p:nvPr>
        </p:nvSpPr>
        <p:spPr>
          <a:xfrm>
            <a:off x="787261" y="1453269"/>
            <a:ext cx="14216100" cy="777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Hands-off, auto-optimizing compute</a:t>
            </a:r>
            <a:endParaRPr/>
          </a:p>
        </p:txBody>
      </p:sp>
      <p:pic>
        <p:nvPicPr>
          <p:cNvPr id="2375" name="Google Shape;2375;p302"/>
          <p:cNvPicPr preferRelativeResize="0"/>
          <p:nvPr/>
        </p:nvPicPr>
        <p:blipFill>
          <a:blip r:embed="rId3">
            <a:alphaModFix/>
          </a:blip>
          <a:stretch>
            <a:fillRect/>
          </a:stretch>
        </p:blipFill>
        <p:spPr>
          <a:xfrm>
            <a:off x="6289033" y="2007396"/>
            <a:ext cx="2575834" cy="3761790"/>
          </a:xfrm>
          <a:prstGeom prst="rect">
            <a:avLst/>
          </a:prstGeom>
          <a:noFill/>
          <a:ln>
            <a:noFill/>
          </a:ln>
          <a:effectLst>
            <a:outerShdw blurRad="71438" rotWithShape="0" algn="bl" dir="2700000" dist="95250">
              <a:srgbClr val="000000">
                <a:alpha val="15000"/>
              </a:srgbClr>
            </a:outerShdw>
          </a:effectLst>
        </p:spPr>
      </p:pic>
      <p:pic>
        <p:nvPicPr>
          <p:cNvPr id="2376" name="Google Shape;2376;p302"/>
          <p:cNvPicPr preferRelativeResize="0"/>
          <p:nvPr/>
        </p:nvPicPr>
        <p:blipFill rotWithShape="1">
          <a:blip r:embed="rId4">
            <a:alphaModFix/>
          </a:blip>
          <a:srcRect b="0" l="2477" r="0" t="0"/>
          <a:stretch/>
        </p:blipFill>
        <p:spPr>
          <a:xfrm>
            <a:off x="9226390" y="3349262"/>
            <a:ext cx="2731275" cy="744673"/>
          </a:xfrm>
          <a:prstGeom prst="rect">
            <a:avLst/>
          </a:prstGeom>
          <a:noFill/>
          <a:ln cap="flat" cmpd="sng" w="19050">
            <a:solidFill>
              <a:schemeClr val="accent2"/>
            </a:solidFill>
            <a:prstDash val="solid"/>
            <a:round/>
            <a:headEnd len="sm" w="sm" type="none"/>
            <a:tailEnd len="sm" w="sm" type="none"/>
          </a:ln>
        </p:spPr>
      </p:pic>
      <p:sp>
        <p:nvSpPr>
          <p:cNvPr id="2377" name="Google Shape;2377;p302"/>
          <p:cNvSpPr txBox="1"/>
          <p:nvPr/>
        </p:nvSpPr>
        <p:spPr>
          <a:xfrm>
            <a:off x="6783494" y="2141597"/>
            <a:ext cx="15867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1900"/>
              </a:spcBef>
              <a:spcAft>
                <a:spcPts val="0"/>
              </a:spcAft>
              <a:buNone/>
            </a:pPr>
            <a:r>
              <a:rPr lang="en-US" sz="1600">
                <a:solidFill>
                  <a:schemeClr val="dk2"/>
                </a:solidFill>
                <a:latin typeface="DM Sans Medium"/>
                <a:ea typeface="DM Sans Medium"/>
                <a:cs typeface="DM Sans Medium"/>
                <a:sym typeface="DM Sans Medium"/>
              </a:rPr>
              <a:t>Complex Infra</a:t>
            </a:r>
            <a:endParaRPr sz="1600">
              <a:solidFill>
                <a:schemeClr val="dk2"/>
              </a:solidFill>
              <a:latin typeface="DM Sans Medium"/>
              <a:ea typeface="DM Sans Medium"/>
              <a:cs typeface="DM Sans Medium"/>
              <a:sym typeface="DM Sans Medium"/>
            </a:endParaRPr>
          </a:p>
        </p:txBody>
      </p:sp>
      <p:sp>
        <p:nvSpPr>
          <p:cNvPr id="2378" name="Google Shape;2378;p302"/>
          <p:cNvSpPr txBox="1"/>
          <p:nvPr/>
        </p:nvSpPr>
        <p:spPr>
          <a:xfrm>
            <a:off x="9798573" y="2966515"/>
            <a:ext cx="15867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1900"/>
              </a:spcBef>
              <a:spcAft>
                <a:spcPts val="0"/>
              </a:spcAft>
              <a:buNone/>
            </a:pPr>
            <a:r>
              <a:rPr b="1" lang="en-US" sz="1600">
                <a:solidFill>
                  <a:schemeClr val="accent2"/>
                </a:solidFill>
                <a:latin typeface="DM Sans"/>
                <a:ea typeface="DM Sans"/>
                <a:cs typeface="DM Sans"/>
                <a:sym typeface="DM Sans"/>
              </a:rPr>
              <a:t>SaaS</a:t>
            </a:r>
            <a:endParaRPr b="1" sz="1600">
              <a:solidFill>
                <a:schemeClr val="accent2"/>
              </a:solidFill>
              <a:latin typeface="DM Sans"/>
              <a:ea typeface="DM Sans"/>
              <a:cs typeface="DM Sans"/>
              <a:sym typeface="DM Sans"/>
            </a:endParaRPr>
          </a:p>
        </p:txBody>
      </p:sp>
      <p:cxnSp>
        <p:nvCxnSpPr>
          <p:cNvPr id="2379" name="Google Shape;2379;p302"/>
          <p:cNvCxnSpPr/>
          <p:nvPr/>
        </p:nvCxnSpPr>
        <p:spPr>
          <a:xfrm>
            <a:off x="6306010" y="2012832"/>
            <a:ext cx="2552700" cy="3735600"/>
          </a:xfrm>
          <a:prstGeom prst="straightConnector1">
            <a:avLst/>
          </a:prstGeom>
          <a:noFill/>
          <a:ln cap="flat" cmpd="sng" w="19050">
            <a:solidFill>
              <a:schemeClr val="dk2"/>
            </a:solidFill>
            <a:prstDash val="solid"/>
            <a:round/>
            <a:headEnd len="med" w="med" type="none"/>
            <a:tailEnd len="med" w="med" type="none"/>
          </a:ln>
        </p:spPr>
      </p:cxnSp>
      <p:cxnSp>
        <p:nvCxnSpPr>
          <p:cNvPr id="2380" name="Google Shape;2380;p302"/>
          <p:cNvCxnSpPr/>
          <p:nvPr/>
        </p:nvCxnSpPr>
        <p:spPr>
          <a:xfrm flipH="1">
            <a:off x="6297278" y="2003867"/>
            <a:ext cx="2588700" cy="3762900"/>
          </a:xfrm>
          <a:prstGeom prst="straightConnector1">
            <a:avLst/>
          </a:prstGeom>
          <a:noFill/>
          <a:ln cap="flat" cmpd="sng" w="19050">
            <a:solidFill>
              <a:schemeClr val="dk2"/>
            </a:solidFill>
            <a:prstDash val="solid"/>
            <a:round/>
            <a:headEnd len="med" w="med" type="none"/>
            <a:tailEnd len="med" w="med" type="none"/>
          </a:ln>
        </p:spPr>
      </p:cxnSp>
      <p:sp>
        <p:nvSpPr>
          <p:cNvPr id="2381" name="Google Shape;2381;p302"/>
          <p:cNvSpPr/>
          <p:nvPr/>
        </p:nvSpPr>
        <p:spPr>
          <a:xfrm rot="5400000">
            <a:off x="8335463" y="3619091"/>
            <a:ext cx="1433100" cy="204900"/>
          </a:xfrm>
          <a:prstGeom prst="triangle">
            <a:avLst>
              <a:gd fmla="val 50000" name="adj"/>
            </a:avLst>
          </a:prstGeom>
          <a:solidFill>
            <a:schemeClr val="lt2"/>
          </a:solidFill>
          <a:ln cap="flat"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DM Sans"/>
              <a:ea typeface="DM Sans"/>
              <a:cs typeface="DM Sans"/>
              <a:sym typeface="DM Sans"/>
            </a:endParaRPr>
          </a:p>
        </p:txBody>
      </p:sp>
      <p:pic>
        <p:nvPicPr>
          <p:cNvPr id="2382" name="Google Shape;2382;p302"/>
          <p:cNvPicPr preferRelativeResize="0"/>
          <p:nvPr/>
        </p:nvPicPr>
        <p:blipFill rotWithShape="1">
          <a:blip r:embed="rId5">
            <a:alphaModFix/>
          </a:blip>
          <a:srcRect b="0" l="8573" r="36257" t="0"/>
          <a:stretch/>
        </p:blipFill>
        <p:spPr>
          <a:xfrm>
            <a:off x="9710629" y="366717"/>
            <a:ext cx="1222486" cy="546681"/>
          </a:xfrm>
          <a:prstGeom prst="rect">
            <a:avLst/>
          </a:prstGeom>
          <a:noFill/>
          <a:ln>
            <a:noFill/>
          </a:ln>
        </p:spPr>
      </p:pic>
      <p:sp>
        <p:nvSpPr>
          <p:cNvPr id="2383" name="Google Shape;2383;p302"/>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pic>
        <p:nvPicPr>
          <p:cNvPr id="2388" name="Google Shape;2388;p303"/>
          <p:cNvPicPr preferRelativeResize="0"/>
          <p:nvPr/>
        </p:nvPicPr>
        <p:blipFill rotWithShape="1">
          <a:blip r:embed="rId3">
            <a:alphaModFix/>
          </a:blip>
          <a:srcRect b="0" l="35916" r="8657" t="27609"/>
          <a:stretch/>
        </p:blipFill>
        <p:spPr>
          <a:xfrm>
            <a:off x="5527333" y="1933633"/>
            <a:ext cx="6688734" cy="2340067"/>
          </a:xfrm>
          <a:prstGeom prst="rect">
            <a:avLst/>
          </a:prstGeom>
          <a:noFill/>
          <a:ln>
            <a:noFill/>
          </a:ln>
          <a:effectLst>
            <a:outerShdw blurRad="71438" rotWithShape="0" algn="bl" dir="2700000" dist="95250">
              <a:srgbClr val="000000">
                <a:alpha val="15000"/>
              </a:srgbClr>
            </a:outerShdw>
          </a:effectLst>
        </p:spPr>
      </p:pic>
      <p:sp>
        <p:nvSpPr>
          <p:cNvPr id="2389" name="Google Shape;2389;p303"/>
          <p:cNvSpPr/>
          <p:nvPr/>
        </p:nvSpPr>
        <p:spPr>
          <a:xfrm>
            <a:off x="743712" y="5853233"/>
            <a:ext cx="3267600" cy="390000"/>
          </a:xfrm>
          <a:prstGeom prst="roundRect">
            <a:avLst>
              <a:gd fmla="val 50000" name="adj"/>
            </a:avLst>
          </a:prstGeom>
          <a:solidFill>
            <a:srgbClr val="00A97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DM Sans Medium"/>
                <a:ea typeface="DM Sans Medium"/>
                <a:cs typeface="DM Sans Medium"/>
                <a:sym typeface="DM Sans Medium"/>
              </a:rPr>
              <a:t>Currently in</a:t>
            </a:r>
            <a:r>
              <a:rPr lang="en-US" sz="1600">
                <a:solidFill>
                  <a:srgbClr val="FFFFFF"/>
                </a:solidFill>
                <a:latin typeface="DM Sans Medium"/>
                <a:ea typeface="DM Sans Medium"/>
                <a:cs typeface="DM Sans Medium"/>
                <a:sym typeface="DM Sans Medium"/>
              </a:rPr>
              <a:t> Preview</a:t>
            </a:r>
            <a:endParaRPr sz="1600">
              <a:solidFill>
                <a:srgbClr val="FFFFFF"/>
              </a:solidFill>
              <a:latin typeface="DM Sans Medium"/>
              <a:ea typeface="DM Sans Medium"/>
              <a:cs typeface="DM Sans Medium"/>
              <a:sym typeface="DM Sans Medium"/>
            </a:endParaRPr>
          </a:p>
        </p:txBody>
      </p:sp>
      <p:sp>
        <p:nvSpPr>
          <p:cNvPr id="2390" name="Google Shape;2390;p303"/>
          <p:cNvSpPr txBox="1"/>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rgbClr val="1B3139"/>
                </a:solidFill>
                <a:latin typeface="DM Sans Medium"/>
                <a:ea typeface="DM Sans Medium"/>
                <a:cs typeface="DM Sans Medium"/>
                <a:sym typeface="DM Sans Medium"/>
              </a:rPr>
              <a:t>Serverless Compute for DLT</a:t>
            </a:r>
            <a:endParaRPr sz="4000">
              <a:solidFill>
                <a:srgbClr val="1B3139"/>
              </a:solidFill>
              <a:latin typeface="DM Sans Medium"/>
              <a:ea typeface="DM Sans Medium"/>
              <a:cs typeface="DM Sans Medium"/>
              <a:sym typeface="DM Sans Medium"/>
            </a:endParaRPr>
          </a:p>
        </p:txBody>
      </p:sp>
      <p:sp>
        <p:nvSpPr>
          <p:cNvPr id="2391" name="Google Shape;2391;p303"/>
          <p:cNvSpPr txBox="1"/>
          <p:nvPr/>
        </p:nvSpPr>
        <p:spPr>
          <a:xfrm>
            <a:off x="765008" y="1174701"/>
            <a:ext cx="10662000" cy="583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500"/>
              </a:spcBef>
              <a:spcAft>
                <a:spcPts val="0"/>
              </a:spcAft>
              <a:buNone/>
            </a:pPr>
            <a:r>
              <a:rPr lang="en-US" sz="2400">
                <a:solidFill>
                  <a:srgbClr val="1B5162"/>
                </a:solidFill>
                <a:latin typeface="DM Sans Medium"/>
                <a:ea typeface="DM Sans Medium"/>
                <a:cs typeface="DM Sans Medium"/>
                <a:sym typeface="DM Sans Medium"/>
              </a:rPr>
              <a:t>Better reliability and advanced performance optimization</a:t>
            </a:r>
            <a:endParaRPr sz="2400">
              <a:solidFill>
                <a:srgbClr val="1B5162"/>
              </a:solidFill>
              <a:latin typeface="DM Sans Medium"/>
              <a:ea typeface="DM Sans Medium"/>
              <a:cs typeface="DM Sans Medium"/>
              <a:sym typeface="DM Sans Medium"/>
            </a:endParaRPr>
          </a:p>
        </p:txBody>
      </p:sp>
      <p:sp>
        <p:nvSpPr>
          <p:cNvPr id="2392" name="Google Shape;2392;p303"/>
          <p:cNvSpPr txBox="1"/>
          <p:nvPr>
            <p:ph idx="12" type="sldNum"/>
          </p:nvPr>
        </p:nvSpPr>
        <p:spPr>
          <a:xfrm>
            <a:off x="14800746"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3" name="Google Shape;2393;p303"/>
          <p:cNvSpPr txBox="1"/>
          <p:nvPr>
            <p:ph idx="4294967295" type="body"/>
          </p:nvPr>
        </p:nvSpPr>
        <p:spPr>
          <a:xfrm>
            <a:off x="743712" y="1987296"/>
            <a:ext cx="5399100" cy="738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800"/>
              <a:buNone/>
            </a:pPr>
            <a:r>
              <a:rPr b="1" lang="en-US"/>
              <a:t>Fully managed, performance optimized compute</a:t>
            </a:r>
            <a:endParaRPr b="1" sz="2400"/>
          </a:p>
        </p:txBody>
      </p:sp>
      <p:sp>
        <p:nvSpPr>
          <p:cNvPr id="2394" name="Google Shape;2394;p303"/>
          <p:cNvSpPr txBox="1"/>
          <p:nvPr/>
        </p:nvSpPr>
        <p:spPr>
          <a:xfrm>
            <a:off x="749433" y="3429000"/>
            <a:ext cx="5193600" cy="147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Automatic vertical auto-scaling </a:t>
            </a:r>
            <a:endParaRPr sz="1600">
              <a:solidFill>
                <a:schemeClr val="accent1"/>
              </a:solidFill>
              <a:latin typeface="DM Sans Medium"/>
              <a:ea typeface="DM Sans Medium"/>
              <a:cs typeface="DM Sans Medium"/>
              <a:sym typeface="DM Sans Medium"/>
            </a:endParaRPr>
          </a:p>
          <a:p>
            <a:pPr indent="0" lvl="0" marL="0" marR="0" rtl="0" algn="l">
              <a:lnSpc>
                <a:spcPct val="100000"/>
              </a:lnSpc>
              <a:spcBef>
                <a:spcPts val="1900"/>
              </a:spcBef>
              <a:spcAft>
                <a:spcPts val="0"/>
              </a:spcAft>
              <a:buNone/>
            </a:pPr>
            <a:r>
              <a:rPr lang="en-US" sz="1600">
                <a:solidFill>
                  <a:schemeClr val="accent1"/>
                </a:solidFill>
                <a:latin typeface="DM Sans Medium"/>
                <a:ea typeface="DM Sans Medium"/>
                <a:cs typeface="DM Sans Medium"/>
                <a:sym typeface="DM Sans Medium"/>
              </a:rPr>
              <a:t>Incremental Refresh for MV’s for low-latency processing of complex transformations</a:t>
            </a:r>
            <a:endParaRPr sz="1600">
              <a:solidFill>
                <a:schemeClr val="accent1"/>
              </a:solidFill>
              <a:latin typeface="DM Sans Medium"/>
              <a:ea typeface="DM Sans Medium"/>
              <a:cs typeface="DM Sans Medium"/>
              <a:sym typeface="DM Sans Medium"/>
            </a:endParaRPr>
          </a:p>
          <a:p>
            <a:pPr indent="0" lvl="0" marL="0" rtl="0" algn="l">
              <a:spcBef>
                <a:spcPts val="1900"/>
              </a:spcBef>
              <a:spcAft>
                <a:spcPts val="0"/>
              </a:spcAft>
              <a:buNone/>
            </a:pPr>
            <a:r>
              <a:rPr lang="en-US" sz="1600">
                <a:solidFill>
                  <a:schemeClr val="accent1"/>
                </a:solidFill>
                <a:latin typeface="DM Sans Medium"/>
                <a:ea typeface="DM Sans Medium"/>
                <a:cs typeface="DM Sans Medium"/>
                <a:sym typeface="DM Sans Medium"/>
              </a:rPr>
              <a:t>Fast startup times and low-latency auto-scaling</a:t>
            </a:r>
            <a:endParaRPr sz="1600">
              <a:solidFill>
                <a:schemeClr val="accent1"/>
              </a:solidFill>
              <a:latin typeface="DM Sans Medium"/>
              <a:ea typeface="DM Sans Medium"/>
              <a:cs typeface="DM Sans Medium"/>
              <a:sym typeface="DM Sans Medium"/>
            </a:endParaRPr>
          </a:p>
        </p:txBody>
      </p:sp>
      <p:cxnSp>
        <p:nvCxnSpPr>
          <p:cNvPr id="2395" name="Google Shape;2395;p303"/>
          <p:cNvCxnSpPr/>
          <p:nvPr/>
        </p:nvCxnSpPr>
        <p:spPr>
          <a:xfrm>
            <a:off x="766500" y="3805767"/>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2396" name="Google Shape;2396;p303"/>
          <p:cNvCxnSpPr/>
          <p:nvPr/>
        </p:nvCxnSpPr>
        <p:spPr>
          <a:xfrm>
            <a:off x="766500" y="4500233"/>
            <a:ext cx="16575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pic>
        <p:nvPicPr>
          <p:cNvPr id="2397" name="Google Shape;2397;p303"/>
          <p:cNvPicPr preferRelativeResize="0"/>
          <p:nvPr/>
        </p:nvPicPr>
        <p:blipFill rotWithShape="1">
          <a:blip r:embed="rId4">
            <a:alphaModFix/>
          </a:blip>
          <a:srcRect b="0" l="8573" r="36257" t="0"/>
          <a:stretch/>
        </p:blipFill>
        <p:spPr>
          <a:xfrm>
            <a:off x="9710629" y="366717"/>
            <a:ext cx="1222486" cy="546681"/>
          </a:xfrm>
          <a:prstGeom prst="rect">
            <a:avLst/>
          </a:prstGeom>
          <a:noFill/>
          <a:ln>
            <a:noFill/>
          </a:ln>
        </p:spPr>
      </p:pic>
      <p:pic>
        <p:nvPicPr>
          <p:cNvPr id="2398" name="Google Shape;2398;p303"/>
          <p:cNvPicPr preferRelativeResize="0"/>
          <p:nvPr/>
        </p:nvPicPr>
        <p:blipFill rotWithShape="1">
          <a:blip r:embed="rId4">
            <a:alphaModFix/>
          </a:blip>
          <a:srcRect b="0" l="61901" r="9833" t="0"/>
          <a:stretch/>
        </p:blipFill>
        <p:spPr>
          <a:xfrm>
            <a:off x="10930493" y="366719"/>
            <a:ext cx="626298" cy="546681"/>
          </a:xfrm>
          <a:prstGeom prst="rect">
            <a:avLst/>
          </a:prstGeom>
          <a:noFill/>
          <a:ln>
            <a:noFill/>
          </a:ln>
        </p:spPr>
      </p:pic>
      <p:sp>
        <p:nvSpPr>
          <p:cNvPr id="2399" name="Google Shape;2399;p303"/>
          <p:cNvSpPr txBox="1"/>
          <p:nvPr/>
        </p:nvSpPr>
        <p:spPr>
          <a:xfrm>
            <a:off x="8658100" y="6405233"/>
            <a:ext cx="1882800" cy="30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100">
                <a:solidFill>
                  <a:schemeClr val="accent4"/>
                </a:solidFill>
                <a:latin typeface="DM Sans"/>
                <a:ea typeface="DM Sans"/>
                <a:cs typeface="DM Sans"/>
                <a:sym typeface="DM Sans"/>
              </a:rPr>
              <a:t>Databricks Confidential </a:t>
            </a:r>
            <a:endParaRPr b="1" sz="1100">
              <a:solidFill>
                <a:schemeClr val="accent4"/>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1B5162"/>
      </a:dk2>
      <a:lt2>
        <a:srgbClr val="EEEDE9"/>
      </a:lt2>
      <a:accent1>
        <a:srgbClr val="FF5F46"/>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2_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